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359" r:id="rId3"/>
    <p:sldId id="435" r:id="rId5"/>
    <p:sldId id="322" r:id="rId6"/>
    <p:sldId id="445" r:id="rId7"/>
    <p:sldId id="455" r:id="rId8"/>
    <p:sldId id="321" r:id="rId9"/>
    <p:sldId id="450" r:id="rId10"/>
    <p:sldId id="441" r:id="rId11"/>
    <p:sldId id="357" r:id="rId12"/>
    <p:sldId id="440" r:id="rId13"/>
    <p:sldId id="541" r:id="rId14"/>
    <p:sldId id="509" r:id="rId15"/>
    <p:sldId id="512" r:id="rId16"/>
    <p:sldId id="540" r:id="rId17"/>
    <p:sldId id="505" r:id="rId18"/>
    <p:sldId id="573" r:id="rId19"/>
    <p:sldId id="570" r:id="rId20"/>
    <p:sldId id="571" r:id="rId21"/>
    <p:sldId id="627" r:id="rId22"/>
    <p:sldId id="628" r:id="rId23"/>
    <p:sldId id="629" r:id="rId24"/>
    <p:sldId id="630" r:id="rId25"/>
    <p:sldId id="506" r:id="rId26"/>
    <p:sldId id="511" r:id="rId27"/>
    <p:sldId id="510" r:id="rId28"/>
    <p:sldId id="513" r:id="rId29"/>
    <p:sldId id="514" r:id="rId30"/>
    <p:sldId id="515" r:id="rId31"/>
    <p:sldId id="516" r:id="rId32"/>
    <p:sldId id="320" r:id="rId33"/>
    <p:sldId id="427" r:id="rId34"/>
    <p:sldId id="439" r:id="rId35"/>
    <p:sldId id="456" r:id="rId36"/>
    <p:sldId id="537" r:id="rId37"/>
    <p:sldId id="460" r:id="rId38"/>
    <p:sldId id="539" r:id="rId39"/>
    <p:sldId id="451" r:id="rId40"/>
    <p:sldId id="461" r:id="rId41"/>
    <p:sldId id="446" r:id="rId42"/>
    <p:sldId id="459" r:id="rId43"/>
    <p:sldId id="318" r:id="rId44"/>
  </p:sldIdLst>
  <p:sldSz cx="9144000" cy="5143500" type="screen16x9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F79"/>
    <a:srgbClr val="F0F0F0"/>
    <a:srgbClr val="4A91C9"/>
    <a:srgbClr val="EC7661"/>
    <a:srgbClr val="EFB8AD"/>
    <a:srgbClr val="528D2B"/>
    <a:srgbClr val="F4EFE9"/>
    <a:srgbClr val="6B8866"/>
    <a:srgbClr val="5B795B"/>
    <a:srgbClr val="5AA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 showGuides="1">
      <p:cViewPr varScale="1">
        <p:scale>
          <a:sx n="122" d="100"/>
          <a:sy n="122" d="100"/>
        </p:scale>
        <p:origin x="260" y="76"/>
      </p:cViewPr>
      <p:guideLst>
        <p:guide pos="2880"/>
        <p:guide orient="horz" pos="17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107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69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5" Type="http://schemas.openxmlformats.org/officeDocument/2006/relationships/notesSlide" Target="../notesSlides/notesSlide14.xml"/><Relationship Id="rId24" Type="http://schemas.openxmlformats.org/officeDocument/2006/relationships/slideLayout" Target="../slideLayouts/slideLayout5.xml"/><Relationship Id="rId23" Type="http://schemas.openxmlformats.org/officeDocument/2006/relationships/themeOverride" Target="../theme/themeOverride13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tags" Target="../tags/tag37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themeOverride" Target="../theme/themeOverride15.xml"/><Relationship Id="rId3" Type="http://schemas.openxmlformats.org/officeDocument/2006/relationships/image" Target="../media/image9.png"/><Relationship Id="rId2" Type="http://schemas.openxmlformats.org/officeDocument/2006/relationships/tags" Target="../tags/tag58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5.xml"/><Relationship Id="rId26" Type="http://schemas.openxmlformats.org/officeDocument/2006/relationships/themeOverride" Target="../theme/themeOverride2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18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5.xml"/><Relationship Id="rId5" Type="http://schemas.openxmlformats.org/officeDocument/2006/relationships/themeOverride" Target="../theme/themeOverride20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5.xml"/><Relationship Id="rId6" Type="http://schemas.openxmlformats.org/officeDocument/2006/relationships/themeOverride" Target="../theme/themeOverride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22.xml"/><Relationship Id="rId2" Type="http://schemas.openxmlformats.org/officeDocument/2006/relationships/image" Target="../media/image25.png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5.xml"/><Relationship Id="rId5" Type="http://schemas.openxmlformats.org/officeDocument/2006/relationships/themeOverride" Target="../theme/themeOverride2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5.xml"/><Relationship Id="rId4" Type="http://schemas.openxmlformats.org/officeDocument/2006/relationships/themeOverride" Target="../theme/themeOverride25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3" Type="http://schemas.openxmlformats.org/officeDocument/2006/relationships/notesSlide" Target="../notesSlides/notesSlide32.xml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26.xml"/><Relationship Id="rId10" Type="http://schemas.openxmlformats.org/officeDocument/2006/relationships/tags" Target="../tags/tag67.xml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27.xml"/><Relationship Id="rId2" Type="http://schemas.openxmlformats.org/officeDocument/2006/relationships/image" Target="../media/image31.png"/><Relationship Id="rId1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8.xml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5.xml"/><Relationship Id="rId5" Type="http://schemas.openxmlformats.org/officeDocument/2006/relationships/themeOverride" Target="../theme/themeOverride29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hemeOverride" Target="../theme/themeOverride30.xml"/><Relationship Id="rId7" Type="http://schemas.openxmlformats.org/officeDocument/2006/relationships/tags" Target="../tags/tag68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0" Type="http://schemas.openxmlformats.org/officeDocument/2006/relationships/notesSlide" Target="../notesSlides/notesSlide37.xml"/><Relationship Id="rId1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31.xml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33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5.xml"/><Relationship Id="rId13" Type="http://schemas.openxmlformats.org/officeDocument/2006/relationships/themeOverride" Target="../theme/themeOverride6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b="57095"/>
          <a:stretch>
            <a:fillRect/>
          </a:stretch>
        </p:blipFill>
        <p:spPr bwMode="auto">
          <a:xfrm>
            <a:off x="9872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21"/>
          <p:cNvGrpSpPr/>
          <p:nvPr/>
        </p:nvGrpSpPr>
        <p:grpSpPr>
          <a:xfrm>
            <a:off x="3691353" y="3431018"/>
            <a:ext cx="568421" cy="568421"/>
            <a:chOff x="5873924" y="4595274"/>
            <a:chExt cx="891126" cy="891126"/>
          </a:xfrm>
          <a:solidFill>
            <a:schemeClr val="bg1"/>
          </a:solidFill>
        </p:grpSpPr>
        <p:sp>
          <p:nvSpPr>
            <p:cNvPr id="23" name="Freeform 5"/>
            <p:cNvSpPr/>
            <p:nvPr/>
          </p:nvSpPr>
          <p:spPr bwMode="auto">
            <a:xfrm>
              <a:off x="6060602" y="4940452"/>
              <a:ext cx="516007" cy="281779"/>
            </a:xfrm>
            <a:custGeom>
              <a:avLst/>
              <a:gdLst>
                <a:gd name="T0" fmla="*/ 122 w 271"/>
                <a:gd name="T1" fmla="*/ 146 h 147"/>
                <a:gd name="T2" fmla="*/ 125 w 271"/>
                <a:gd name="T3" fmla="*/ 147 h 147"/>
                <a:gd name="T4" fmla="*/ 129 w 271"/>
                <a:gd name="T5" fmla="*/ 146 h 147"/>
                <a:gd name="T6" fmla="*/ 269 w 271"/>
                <a:gd name="T7" fmla="*/ 9 h 147"/>
                <a:gd name="T8" fmla="*/ 269 w 271"/>
                <a:gd name="T9" fmla="*/ 2 h 147"/>
                <a:gd name="T10" fmla="*/ 262 w 271"/>
                <a:gd name="T11" fmla="*/ 2 h 147"/>
                <a:gd name="T12" fmla="*/ 126 w 271"/>
                <a:gd name="T13" fmla="*/ 135 h 147"/>
                <a:gd name="T14" fmla="*/ 9 w 271"/>
                <a:gd name="T15" fmla="*/ 2 h 147"/>
                <a:gd name="T16" fmla="*/ 5 w 271"/>
                <a:gd name="T17" fmla="*/ 0 h 147"/>
                <a:gd name="T18" fmla="*/ 2 w 271"/>
                <a:gd name="T19" fmla="*/ 2 h 147"/>
                <a:gd name="T20" fmla="*/ 2 w 271"/>
                <a:gd name="T21" fmla="*/ 9 h 147"/>
                <a:gd name="T22" fmla="*/ 122 w 271"/>
                <a:gd name="T23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47">
                  <a:moveTo>
                    <a:pt x="122" y="146"/>
                  </a:moveTo>
                  <a:cubicBezTo>
                    <a:pt x="123" y="147"/>
                    <a:pt x="124" y="147"/>
                    <a:pt x="125" y="147"/>
                  </a:cubicBezTo>
                  <a:cubicBezTo>
                    <a:pt x="127" y="147"/>
                    <a:pt x="128" y="147"/>
                    <a:pt x="129" y="146"/>
                  </a:cubicBezTo>
                  <a:cubicBezTo>
                    <a:pt x="269" y="9"/>
                    <a:pt x="269" y="9"/>
                    <a:pt x="269" y="9"/>
                  </a:cubicBezTo>
                  <a:cubicBezTo>
                    <a:pt x="271" y="7"/>
                    <a:pt x="271" y="4"/>
                    <a:pt x="269" y="2"/>
                  </a:cubicBezTo>
                  <a:cubicBezTo>
                    <a:pt x="267" y="0"/>
                    <a:pt x="264" y="0"/>
                    <a:pt x="262" y="2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lnTo>
                    <a:pt x="122" y="14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5873924" y="4595274"/>
              <a:ext cx="891126" cy="891126"/>
            </a:xfrm>
            <a:custGeom>
              <a:avLst/>
              <a:gdLst>
                <a:gd name="T0" fmla="*/ 234 w 467"/>
                <a:gd name="T1" fmla="*/ 467 h 467"/>
                <a:gd name="T2" fmla="*/ 467 w 467"/>
                <a:gd name="T3" fmla="*/ 233 h 467"/>
                <a:gd name="T4" fmla="*/ 234 w 467"/>
                <a:gd name="T5" fmla="*/ 0 h 467"/>
                <a:gd name="T6" fmla="*/ 0 w 467"/>
                <a:gd name="T7" fmla="*/ 233 h 467"/>
                <a:gd name="T8" fmla="*/ 234 w 467"/>
                <a:gd name="T9" fmla="*/ 467 h 467"/>
                <a:gd name="T10" fmla="*/ 234 w 467"/>
                <a:gd name="T11" fmla="*/ 10 h 467"/>
                <a:gd name="T12" fmla="*/ 457 w 467"/>
                <a:gd name="T13" fmla="*/ 233 h 467"/>
                <a:gd name="T14" fmla="*/ 234 w 467"/>
                <a:gd name="T15" fmla="*/ 457 h 467"/>
                <a:gd name="T16" fmla="*/ 10 w 467"/>
                <a:gd name="T17" fmla="*/ 233 h 467"/>
                <a:gd name="T18" fmla="*/ 234 w 467"/>
                <a:gd name="T19" fmla="*/ 1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" h="467">
                  <a:moveTo>
                    <a:pt x="234" y="467"/>
                  </a:moveTo>
                  <a:cubicBezTo>
                    <a:pt x="362" y="467"/>
                    <a:pt x="467" y="362"/>
                    <a:pt x="467" y="233"/>
                  </a:cubicBezTo>
                  <a:cubicBezTo>
                    <a:pt x="467" y="105"/>
                    <a:pt x="362" y="0"/>
                    <a:pt x="234" y="0"/>
                  </a:cubicBezTo>
                  <a:cubicBezTo>
                    <a:pt x="105" y="0"/>
                    <a:pt x="0" y="105"/>
                    <a:pt x="0" y="233"/>
                  </a:cubicBezTo>
                  <a:cubicBezTo>
                    <a:pt x="0" y="362"/>
                    <a:pt x="105" y="467"/>
                    <a:pt x="234" y="467"/>
                  </a:cubicBezTo>
                  <a:close/>
                  <a:moveTo>
                    <a:pt x="234" y="10"/>
                  </a:moveTo>
                  <a:cubicBezTo>
                    <a:pt x="357" y="10"/>
                    <a:pt x="457" y="110"/>
                    <a:pt x="457" y="233"/>
                  </a:cubicBezTo>
                  <a:cubicBezTo>
                    <a:pt x="457" y="357"/>
                    <a:pt x="357" y="457"/>
                    <a:pt x="234" y="457"/>
                  </a:cubicBezTo>
                  <a:cubicBezTo>
                    <a:pt x="110" y="457"/>
                    <a:pt x="10" y="357"/>
                    <a:pt x="10" y="233"/>
                  </a:cubicBezTo>
                  <a:cubicBezTo>
                    <a:pt x="10" y="110"/>
                    <a:pt x="110" y="10"/>
                    <a:pt x="234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873839" y="1635646"/>
            <a:ext cx="1919060" cy="478498"/>
            <a:chOff x="2383834" y="4961879"/>
            <a:chExt cx="1426168" cy="355601"/>
          </a:xfrm>
        </p:grpSpPr>
        <p:sp>
          <p:nvSpPr>
            <p:cNvPr id="47" name="矩形 46"/>
            <p:cNvSpPr/>
            <p:nvPr/>
          </p:nvSpPr>
          <p:spPr>
            <a:xfrm>
              <a:off x="2396533" y="4999209"/>
              <a:ext cx="1088765" cy="258172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2450" dirty="0">
                  <a:solidFill>
                    <a:schemeClr val="bg1"/>
                  </a:solidFill>
                </a:rPr>
                <a:t>class</a:t>
              </a:r>
              <a:endParaRPr lang="en-US" altLang="zh-CN" sz="12450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139565" y="3472815"/>
            <a:ext cx="1546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汇报小组：第四组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汇报人：张美杰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4"/>
          <p:cNvSpPr txBox="1"/>
          <p:nvPr/>
        </p:nvSpPr>
        <p:spPr>
          <a:xfrm>
            <a:off x="4865681" y="1635646"/>
            <a:ext cx="1294353" cy="47849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</a:rPr>
              <a:t>2024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文本框 35"/>
          <p:cNvSpPr txBox="1"/>
          <p:nvPr/>
        </p:nvSpPr>
        <p:spPr>
          <a:xfrm>
            <a:off x="2411760" y="2226488"/>
            <a:ext cx="4536504" cy="71403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1245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计算机基础</a:t>
            </a:r>
            <a:endParaRPr lang="zh-CN" altLang="en-US" sz="1245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1" name="标题 3"/>
          <p:cNvSpPr txBox="1"/>
          <p:nvPr/>
        </p:nvSpPr>
        <p:spPr>
          <a:xfrm>
            <a:off x="1619250" y="2980055"/>
            <a:ext cx="5982335" cy="4927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程序设计作业汇报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万年历查询系统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9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49"/>
                            </p:stCondLst>
                            <p:childTnLst>
                              <p:par>
                                <p:cTn id="16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组合 92"/>
          <p:cNvGrpSpPr/>
          <p:nvPr/>
        </p:nvGrpSpPr>
        <p:grpSpPr>
          <a:xfrm>
            <a:off x="1045787" y="924567"/>
            <a:ext cx="3031064" cy="1462050"/>
            <a:chOff x="1045787" y="924567"/>
            <a:chExt cx="3031064" cy="1462050"/>
          </a:xfrm>
        </p:grpSpPr>
        <p:sp>
          <p:nvSpPr>
            <p:cNvPr id="7" name="Freeform: Shape 12"/>
            <p:cNvSpPr/>
            <p:nvPr/>
          </p:nvSpPr>
          <p:spPr bwMode="auto">
            <a:xfrm>
              <a:off x="1045787" y="924567"/>
              <a:ext cx="563859" cy="1025731"/>
            </a:xfrm>
            <a:custGeom>
              <a:avLst/>
              <a:gdLst>
                <a:gd name="T0" fmla="*/ 973 w 974"/>
                <a:gd name="T1" fmla="*/ 221 h 1772"/>
                <a:gd name="T2" fmla="*/ 973 w 974"/>
                <a:gd name="T3" fmla="*/ 221 h 1772"/>
                <a:gd name="T4" fmla="*/ 828 w 974"/>
                <a:gd name="T5" fmla="*/ 221 h 1772"/>
                <a:gd name="T6" fmla="*/ 486 w 974"/>
                <a:gd name="T7" fmla="*/ 0 h 1772"/>
                <a:gd name="T8" fmla="*/ 152 w 974"/>
                <a:gd name="T9" fmla="*/ 221 h 1772"/>
                <a:gd name="T10" fmla="*/ 0 w 974"/>
                <a:gd name="T11" fmla="*/ 221 h 1772"/>
                <a:gd name="T12" fmla="*/ 243 w 974"/>
                <a:gd name="T13" fmla="*/ 1323 h 1772"/>
                <a:gd name="T14" fmla="*/ 0 w 974"/>
                <a:gd name="T15" fmla="*/ 1323 h 1772"/>
                <a:gd name="T16" fmla="*/ 486 w 974"/>
                <a:gd name="T17" fmla="*/ 1771 h 1772"/>
                <a:gd name="T18" fmla="*/ 973 w 974"/>
                <a:gd name="T19" fmla="*/ 1323 h 1772"/>
                <a:gd name="T20" fmla="*/ 729 w 974"/>
                <a:gd name="T21" fmla="*/ 1323 h 1772"/>
                <a:gd name="T22" fmla="*/ 973 w 974"/>
                <a:gd name="T23" fmla="*/ 221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2">
                  <a:moveTo>
                    <a:pt x="973" y="221"/>
                  </a:moveTo>
                  <a:lnTo>
                    <a:pt x="973" y="221"/>
                  </a:lnTo>
                  <a:cubicBezTo>
                    <a:pt x="828" y="221"/>
                    <a:pt x="828" y="221"/>
                    <a:pt x="828" y="221"/>
                  </a:cubicBezTo>
                  <a:cubicBezTo>
                    <a:pt x="767" y="91"/>
                    <a:pt x="638" y="0"/>
                    <a:pt x="486" y="0"/>
                  </a:cubicBezTo>
                  <a:cubicBezTo>
                    <a:pt x="334" y="0"/>
                    <a:pt x="205" y="91"/>
                    <a:pt x="152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43" y="1323"/>
                    <a:pt x="243" y="1323"/>
                    <a:pt x="243" y="1323"/>
                  </a:cubicBezTo>
                  <a:cubicBezTo>
                    <a:pt x="0" y="1323"/>
                    <a:pt x="0" y="1323"/>
                    <a:pt x="0" y="1323"/>
                  </a:cubicBezTo>
                  <a:cubicBezTo>
                    <a:pt x="486" y="1771"/>
                    <a:pt x="486" y="1771"/>
                    <a:pt x="486" y="1771"/>
                  </a:cubicBezTo>
                  <a:cubicBezTo>
                    <a:pt x="973" y="1323"/>
                    <a:pt x="973" y="1323"/>
                    <a:pt x="973" y="1323"/>
                  </a:cubicBezTo>
                  <a:cubicBezTo>
                    <a:pt x="729" y="1323"/>
                    <a:pt x="729" y="1323"/>
                    <a:pt x="729" y="1323"/>
                  </a:cubicBezTo>
                  <a:cubicBezTo>
                    <a:pt x="973" y="221"/>
                    <a:pt x="973" y="221"/>
                    <a:pt x="973" y="22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Freeform: Shape 13"/>
            <p:cNvSpPr/>
            <p:nvPr/>
          </p:nvSpPr>
          <p:spPr bwMode="auto">
            <a:xfrm>
              <a:off x="1150392" y="965393"/>
              <a:ext cx="352094" cy="347014"/>
            </a:xfrm>
            <a:custGeom>
              <a:avLst/>
              <a:gdLst>
                <a:gd name="T0" fmla="*/ 608 w 609"/>
                <a:gd name="T1" fmla="*/ 304 h 601"/>
                <a:gd name="T2" fmla="*/ 608 w 609"/>
                <a:gd name="T3" fmla="*/ 304 h 601"/>
                <a:gd name="T4" fmla="*/ 304 w 609"/>
                <a:gd name="T5" fmla="*/ 600 h 601"/>
                <a:gd name="T6" fmla="*/ 0 w 609"/>
                <a:gd name="T7" fmla="*/ 304 h 601"/>
                <a:gd name="T8" fmla="*/ 304 w 609"/>
                <a:gd name="T9" fmla="*/ 0 h 601"/>
                <a:gd name="T10" fmla="*/ 608 w 609"/>
                <a:gd name="T11" fmla="*/ 304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" h="601">
                  <a:moveTo>
                    <a:pt x="608" y="304"/>
                  </a:moveTo>
                  <a:lnTo>
                    <a:pt x="608" y="304"/>
                  </a:lnTo>
                  <a:cubicBezTo>
                    <a:pt x="608" y="463"/>
                    <a:pt x="471" y="600"/>
                    <a:pt x="304" y="600"/>
                  </a:cubicBezTo>
                  <a:cubicBezTo>
                    <a:pt x="137" y="600"/>
                    <a:pt x="0" y="463"/>
                    <a:pt x="0" y="304"/>
                  </a:cubicBezTo>
                  <a:cubicBezTo>
                    <a:pt x="0" y="136"/>
                    <a:pt x="137" y="0"/>
                    <a:pt x="304" y="0"/>
                  </a:cubicBezTo>
                  <a:cubicBezTo>
                    <a:pt x="471" y="0"/>
                    <a:pt x="608" y="136"/>
                    <a:pt x="608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TextBox 14"/>
            <p:cNvSpPr txBox="1"/>
            <p:nvPr/>
          </p:nvSpPr>
          <p:spPr bwMode="auto">
            <a:xfrm>
              <a:off x="1224802" y="1064205"/>
              <a:ext cx="239248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60%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Freeform: Shape 15"/>
            <p:cNvSpPr/>
            <p:nvPr/>
          </p:nvSpPr>
          <p:spPr bwMode="auto">
            <a:xfrm>
              <a:off x="1326441" y="1054697"/>
              <a:ext cx="283206" cy="898152"/>
            </a:xfrm>
            <a:custGeom>
              <a:avLst/>
              <a:gdLst>
                <a:gd name="T0" fmla="*/ 487 w 488"/>
                <a:gd name="T1" fmla="*/ 0 h 1551"/>
                <a:gd name="T2" fmla="*/ 0 w 488"/>
                <a:gd name="T3" fmla="*/ 1550 h 1551"/>
                <a:gd name="T4" fmla="*/ 487 w 488"/>
                <a:gd name="T5" fmla="*/ 1102 h 1551"/>
                <a:gd name="T6" fmla="*/ 243 w 488"/>
                <a:gd name="T7" fmla="*/ 1102 h 1551"/>
                <a:gd name="T8" fmla="*/ 487 w 488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1">
                  <a:moveTo>
                    <a:pt x="487" y="0"/>
                  </a:moveTo>
                  <a:lnTo>
                    <a:pt x="0" y="1550"/>
                  </a:lnTo>
                  <a:lnTo>
                    <a:pt x="487" y="1102"/>
                  </a:lnTo>
                  <a:lnTo>
                    <a:pt x="243" y="1102"/>
                  </a:lnTo>
                  <a:lnTo>
                    <a:pt x="487" y="0"/>
                  </a:lnTo>
                </a:path>
              </a:pathLst>
            </a:custGeom>
            <a:solidFill>
              <a:srgbClr val="FAB0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Freeform: Shape 16"/>
            <p:cNvSpPr/>
            <p:nvPr/>
          </p:nvSpPr>
          <p:spPr bwMode="auto">
            <a:xfrm>
              <a:off x="1326441" y="1054697"/>
              <a:ext cx="283206" cy="898152"/>
            </a:xfrm>
            <a:custGeom>
              <a:avLst/>
              <a:gdLst>
                <a:gd name="T0" fmla="*/ 487 w 488"/>
                <a:gd name="T1" fmla="*/ 0 h 1551"/>
                <a:gd name="T2" fmla="*/ 0 w 488"/>
                <a:gd name="T3" fmla="*/ 1550 h 1551"/>
                <a:gd name="T4" fmla="*/ 487 w 488"/>
                <a:gd name="T5" fmla="*/ 1102 h 1551"/>
                <a:gd name="T6" fmla="*/ 243 w 488"/>
                <a:gd name="T7" fmla="*/ 1102 h 1551"/>
                <a:gd name="T8" fmla="*/ 487 w 488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1">
                  <a:moveTo>
                    <a:pt x="487" y="0"/>
                  </a:moveTo>
                  <a:lnTo>
                    <a:pt x="0" y="1550"/>
                  </a:lnTo>
                  <a:lnTo>
                    <a:pt x="487" y="1102"/>
                  </a:lnTo>
                  <a:lnTo>
                    <a:pt x="243" y="1102"/>
                  </a:lnTo>
                  <a:lnTo>
                    <a:pt x="487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Freeform: Shape 17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1102 h 1551"/>
                <a:gd name="T10" fmla="*/ 243 w 487"/>
                <a:gd name="T11" fmla="*/ 1102 h 1551"/>
                <a:gd name="T12" fmla="*/ 0 w 487"/>
                <a:gd name="T13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1102"/>
                  </a:lnTo>
                  <a:lnTo>
                    <a:pt x="243" y="110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Freeform: Shape 18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1102 h 1551"/>
                <a:gd name="T10" fmla="*/ 243 w 487"/>
                <a:gd name="T11" fmla="*/ 1102 h 1551"/>
                <a:gd name="T12" fmla="*/ 0 w 487"/>
                <a:gd name="T13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1102"/>
                  </a:lnTo>
                  <a:lnTo>
                    <a:pt x="243" y="110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Freeform: Shape 19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0"/>
                  </a:lnTo>
                </a:path>
              </a:pathLst>
            </a:custGeom>
            <a:solidFill>
              <a:srgbClr val="FFD1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Freeform: Shape 20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Freeform: Shape 21"/>
            <p:cNvSpPr/>
            <p:nvPr/>
          </p:nvSpPr>
          <p:spPr bwMode="auto">
            <a:xfrm>
              <a:off x="3512990" y="1360886"/>
              <a:ext cx="563861" cy="1025731"/>
            </a:xfrm>
            <a:custGeom>
              <a:avLst/>
              <a:gdLst>
                <a:gd name="T0" fmla="*/ 973 w 974"/>
                <a:gd name="T1" fmla="*/ 220 h 1772"/>
                <a:gd name="T2" fmla="*/ 973 w 974"/>
                <a:gd name="T3" fmla="*/ 220 h 1772"/>
                <a:gd name="T4" fmla="*/ 829 w 974"/>
                <a:gd name="T5" fmla="*/ 220 h 1772"/>
                <a:gd name="T6" fmla="*/ 487 w 974"/>
                <a:gd name="T7" fmla="*/ 0 h 1772"/>
                <a:gd name="T8" fmla="*/ 145 w 974"/>
                <a:gd name="T9" fmla="*/ 220 h 1772"/>
                <a:gd name="T10" fmla="*/ 0 w 974"/>
                <a:gd name="T11" fmla="*/ 220 h 1772"/>
                <a:gd name="T12" fmla="*/ 244 w 974"/>
                <a:gd name="T13" fmla="*/ 1330 h 1772"/>
                <a:gd name="T14" fmla="*/ 0 w 974"/>
                <a:gd name="T15" fmla="*/ 1330 h 1772"/>
                <a:gd name="T16" fmla="*/ 487 w 974"/>
                <a:gd name="T17" fmla="*/ 1771 h 1772"/>
                <a:gd name="T18" fmla="*/ 973 w 974"/>
                <a:gd name="T19" fmla="*/ 1330 h 1772"/>
                <a:gd name="T20" fmla="*/ 730 w 974"/>
                <a:gd name="T21" fmla="*/ 1330 h 1772"/>
                <a:gd name="T22" fmla="*/ 973 w 974"/>
                <a:gd name="T23" fmla="*/ 22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2">
                  <a:moveTo>
                    <a:pt x="973" y="220"/>
                  </a:moveTo>
                  <a:lnTo>
                    <a:pt x="973" y="220"/>
                  </a:lnTo>
                  <a:cubicBezTo>
                    <a:pt x="829" y="220"/>
                    <a:pt x="829" y="220"/>
                    <a:pt x="829" y="220"/>
                  </a:cubicBezTo>
                  <a:cubicBezTo>
                    <a:pt x="768" y="91"/>
                    <a:pt x="639" y="0"/>
                    <a:pt x="487" y="0"/>
                  </a:cubicBezTo>
                  <a:cubicBezTo>
                    <a:pt x="335" y="0"/>
                    <a:pt x="205" y="91"/>
                    <a:pt x="145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244" y="1330"/>
                    <a:pt x="244" y="1330"/>
                    <a:pt x="244" y="1330"/>
                  </a:cubicBezTo>
                  <a:cubicBezTo>
                    <a:pt x="0" y="1330"/>
                    <a:pt x="0" y="1330"/>
                    <a:pt x="0" y="1330"/>
                  </a:cubicBezTo>
                  <a:cubicBezTo>
                    <a:pt x="487" y="1771"/>
                    <a:pt x="487" y="1771"/>
                    <a:pt x="487" y="1771"/>
                  </a:cubicBezTo>
                  <a:cubicBezTo>
                    <a:pt x="973" y="1330"/>
                    <a:pt x="973" y="1330"/>
                    <a:pt x="973" y="1330"/>
                  </a:cubicBezTo>
                  <a:cubicBezTo>
                    <a:pt x="730" y="1330"/>
                    <a:pt x="730" y="1330"/>
                    <a:pt x="730" y="1330"/>
                  </a:cubicBezTo>
                  <a:cubicBezTo>
                    <a:pt x="973" y="220"/>
                    <a:pt x="973" y="220"/>
                    <a:pt x="973" y="22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Freeform: Shape 22"/>
            <p:cNvSpPr/>
            <p:nvPr/>
          </p:nvSpPr>
          <p:spPr bwMode="auto">
            <a:xfrm>
              <a:off x="3617598" y="1401710"/>
              <a:ext cx="352094" cy="349566"/>
            </a:xfrm>
            <a:custGeom>
              <a:avLst/>
              <a:gdLst>
                <a:gd name="T0" fmla="*/ 608 w 609"/>
                <a:gd name="T1" fmla="*/ 304 h 602"/>
                <a:gd name="T2" fmla="*/ 608 w 609"/>
                <a:gd name="T3" fmla="*/ 304 h 602"/>
                <a:gd name="T4" fmla="*/ 304 w 609"/>
                <a:gd name="T5" fmla="*/ 601 h 602"/>
                <a:gd name="T6" fmla="*/ 0 w 609"/>
                <a:gd name="T7" fmla="*/ 304 h 602"/>
                <a:gd name="T8" fmla="*/ 304 w 609"/>
                <a:gd name="T9" fmla="*/ 0 h 602"/>
                <a:gd name="T10" fmla="*/ 608 w 609"/>
                <a:gd name="T11" fmla="*/ 304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" h="602">
                  <a:moveTo>
                    <a:pt x="608" y="304"/>
                  </a:moveTo>
                  <a:lnTo>
                    <a:pt x="608" y="304"/>
                  </a:lnTo>
                  <a:cubicBezTo>
                    <a:pt x="608" y="471"/>
                    <a:pt x="471" y="601"/>
                    <a:pt x="304" y="601"/>
                  </a:cubicBezTo>
                  <a:cubicBezTo>
                    <a:pt x="136" y="601"/>
                    <a:pt x="0" y="471"/>
                    <a:pt x="0" y="304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1" y="0"/>
                    <a:pt x="608" y="137"/>
                    <a:pt x="608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TextBox 23"/>
            <p:cNvSpPr txBox="1"/>
            <p:nvPr/>
          </p:nvSpPr>
          <p:spPr bwMode="auto">
            <a:xfrm>
              <a:off x="3683652" y="1492868"/>
              <a:ext cx="239248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95%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Freeform: Shape 24"/>
            <p:cNvSpPr/>
            <p:nvPr/>
          </p:nvSpPr>
          <p:spPr bwMode="auto">
            <a:xfrm>
              <a:off x="3793645" y="1488463"/>
              <a:ext cx="280655" cy="898152"/>
            </a:xfrm>
            <a:custGeom>
              <a:avLst/>
              <a:gdLst>
                <a:gd name="T0" fmla="*/ 486 w 487"/>
                <a:gd name="T1" fmla="*/ 0 h 1552"/>
                <a:gd name="T2" fmla="*/ 0 w 487"/>
                <a:gd name="T3" fmla="*/ 1551 h 1552"/>
                <a:gd name="T4" fmla="*/ 486 w 487"/>
                <a:gd name="T5" fmla="*/ 1110 h 1552"/>
                <a:gd name="T6" fmla="*/ 243 w 487"/>
                <a:gd name="T7" fmla="*/ 1110 h 1552"/>
                <a:gd name="T8" fmla="*/ 486 w 487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2">
                  <a:moveTo>
                    <a:pt x="486" y="0"/>
                  </a:moveTo>
                  <a:lnTo>
                    <a:pt x="0" y="1551"/>
                  </a:lnTo>
                  <a:lnTo>
                    <a:pt x="486" y="1110"/>
                  </a:lnTo>
                  <a:lnTo>
                    <a:pt x="243" y="1110"/>
                  </a:lnTo>
                  <a:lnTo>
                    <a:pt x="486" y="0"/>
                  </a:lnTo>
                </a:path>
              </a:pathLst>
            </a:custGeom>
            <a:solidFill>
              <a:srgbClr val="4DBB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Freeform: Shape 25"/>
            <p:cNvSpPr/>
            <p:nvPr/>
          </p:nvSpPr>
          <p:spPr bwMode="auto">
            <a:xfrm>
              <a:off x="3793645" y="1488463"/>
              <a:ext cx="280655" cy="898152"/>
            </a:xfrm>
            <a:custGeom>
              <a:avLst/>
              <a:gdLst>
                <a:gd name="T0" fmla="*/ 486 w 487"/>
                <a:gd name="T1" fmla="*/ 0 h 1552"/>
                <a:gd name="T2" fmla="*/ 0 w 487"/>
                <a:gd name="T3" fmla="*/ 1551 h 1552"/>
                <a:gd name="T4" fmla="*/ 486 w 487"/>
                <a:gd name="T5" fmla="*/ 1110 h 1552"/>
                <a:gd name="T6" fmla="*/ 243 w 487"/>
                <a:gd name="T7" fmla="*/ 1110 h 1552"/>
                <a:gd name="T8" fmla="*/ 486 w 487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2">
                  <a:moveTo>
                    <a:pt x="486" y="0"/>
                  </a:moveTo>
                  <a:lnTo>
                    <a:pt x="0" y="1551"/>
                  </a:lnTo>
                  <a:lnTo>
                    <a:pt x="486" y="1110"/>
                  </a:lnTo>
                  <a:lnTo>
                    <a:pt x="243" y="1110"/>
                  </a:lnTo>
                  <a:lnTo>
                    <a:pt x="486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Freeform: Shape 26"/>
            <p:cNvSpPr/>
            <p:nvPr/>
          </p:nvSpPr>
          <p:spPr bwMode="auto">
            <a:xfrm>
              <a:off x="3512991" y="1488463"/>
              <a:ext cx="283208" cy="898152"/>
            </a:xfrm>
            <a:custGeom>
              <a:avLst/>
              <a:gdLst>
                <a:gd name="T0" fmla="*/ 0 w 488"/>
                <a:gd name="T1" fmla="*/ 0 h 1552"/>
                <a:gd name="T2" fmla="*/ 244 w 488"/>
                <a:gd name="T3" fmla="*/ 1110 h 1552"/>
                <a:gd name="T4" fmla="*/ 0 w 488"/>
                <a:gd name="T5" fmla="*/ 1110 h 1552"/>
                <a:gd name="T6" fmla="*/ 487 w 488"/>
                <a:gd name="T7" fmla="*/ 1551 h 1552"/>
                <a:gd name="T8" fmla="*/ 0 w 488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2">
                  <a:moveTo>
                    <a:pt x="0" y="0"/>
                  </a:moveTo>
                  <a:lnTo>
                    <a:pt x="244" y="1110"/>
                  </a:lnTo>
                  <a:lnTo>
                    <a:pt x="0" y="1110"/>
                  </a:lnTo>
                  <a:lnTo>
                    <a:pt x="487" y="1551"/>
                  </a:lnTo>
                  <a:lnTo>
                    <a:pt x="0" y="0"/>
                  </a:lnTo>
                </a:path>
              </a:pathLst>
            </a:custGeom>
            <a:solidFill>
              <a:srgbClr val="90CEA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Freeform: Shape 27"/>
            <p:cNvSpPr/>
            <p:nvPr/>
          </p:nvSpPr>
          <p:spPr bwMode="auto">
            <a:xfrm>
              <a:off x="3512991" y="1488463"/>
              <a:ext cx="283208" cy="898152"/>
            </a:xfrm>
            <a:custGeom>
              <a:avLst/>
              <a:gdLst>
                <a:gd name="T0" fmla="*/ 0 w 488"/>
                <a:gd name="T1" fmla="*/ 0 h 1552"/>
                <a:gd name="T2" fmla="*/ 244 w 488"/>
                <a:gd name="T3" fmla="*/ 1110 h 1552"/>
                <a:gd name="T4" fmla="*/ 0 w 488"/>
                <a:gd name="T5" fmla="*/ 1110 h 1552"/>
                <a:gd name="T6" fmla="*/ 487 w 488"/>
                <a:gd name="T7" fmla="*/ 1551 h 1552"/>
                <a:gd name="T8" fmla="*/ 0 w 488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2">
                  <a:moveTo>
                    <a:pt x="0" y="0"/>
                  </a:moveTo>
                  <a:lnTo>
                    <a:pt x="244" y="1110"/>
                  </a:lnTo>
                  <a:lnTo>
                    <a:pt x="0" y="1110"/>
                  </a:lnTo>
                  <a:lnTo>
                    <a:pt x="487" y="1551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063646" y="3050024"/>
            <a:ext cx="563861" cy="1025731"/>
            <a:chOff x="1063646" y="3050024"/>
            <a:chExt cx="563861" cy="1025731"/>
          </a:xfrm>
        </p:grpSpPr>
        <p:sp>
          <p:nvSpPr>
            <p:cNvPr id="32" name="Freeform: Shape 37"/>
            <p:cNvSpPr/>
            <p:nvPr/>
          </p:nvSpPr>
          <p:spPr bwMode="auto">
            <a:xfrm>
              <a:off x="1063646" y="3050024"/>
              <a:ext cx="563861" cy="1025731"/>
            </a:xfrm>
            <a:custGeom>
              <a:avLst/>
              <a:gdLst>
                <a:gd name="T0" fmla="*/ 0 w 974"/>
                <a:gd name="T1" fmla="*/ 1549 h 1771"/>
                <a:gd name="T2" fmla="*/ 0 w 974"/>
                <a:gd name="T3" fmla="*/ 1549 h 1771"/>
                <a:gd name="T4" fmla="*/ 144 w 974"/>
                <a:gd name="T5" fmla="*/ 1549 h 1771"/>
                <a:gd name="T6" fmla="*/ 486 w 974"/>
                <a:gd name="T7" fmla="*/ 1770 h 1771"/>
                <a:gd name="T8" fmla="*/ 821 w 974"/>
                <a:gd name="T9" fmla="*/ 1549 h 1771"/>
                <a:gd name="T10" fmla="*/ 973 w 974"/>
                <a:gd name="T11" fmla="*/ 1549 h 1771"/>
                <a:gd name="T12" fmla="*/ 730 w 974"/>
                <a:gd name="T13" fmla="*/ 441 h 1771"/>
                <a:gd name="T14" fmla="*/ 973 w 974"/>
                <a:gd name="T15" fmla="*/ 441 h 1771"/>
                <a:gd name="T16" fmla="*/ 486 w 974"/>
                <a:gd name="T17" fmla="*/ 0 h 1771"/>
                <a:gd name="T18" fmla="*/ 0 w 974"/>
                <a:gd name="T19" fmla="*/ 441 h 1771"/>
                <a:gd name="T20" fmla="*/ 243 w 974"/>
                <a:gd name="T21" fmla="*/ 441 h 1771"/>
                <a:gd name="T22" fmla="*/ 0 w 974"/>
                <a:gd name="T23" fmla="*/ 1549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1">
                  <a:moveTo>
                    <a:pt x="0" y="1549"/>
                  </a:moveTo>
                  <a:lnTo>
                    <a:pt x="0" y="1549"/>
                  </a:lnTo>
                  <a:cubicBezTo>
                    <a:pt x="144" y="1549"/>
                    <a:pt x="144" y="1549"/>
                    <a:pt x="144" y="1549"/>
                  </a:cubicBezTo>
                  <a:cubicBezTo>
                    <a:pt x="205" y="1679"/>
                    <a:pt x="334" y="1770"/>
                    <a:pt x="486" y="1770"/>
                  </a:cubicBezTo>
                  <a:cubicBezTo>
                    <a:pt x="638" y="1770"/>
                    <a:pt x="768" y="1679"/>
                    <a:pt x="821" y="1549"/>
                  </a:cubicBezTo>
                  <a:cubicBezTo>
                    <a:pt x="973" y="1549"/>
                    <a:pt x="973" y="1549"/>
                    <a:pt x="973" y="1549"/>
                  </a:cubicBezTo>
                  <a:cubicBezTo>
                    <a:pt x="730" y="441"/>
                    <a:pt x="730" y="441"/>
                    <a:pt x="730" y="441"/>
                  </a:cubicBezTo>
                  <a:cubicBezTo>
                    <a:pt x="973" y="441"/>
                    <a:pt x="973" y="441"/>
                    <a:pt x="973" y="441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43" y="441"/>
                    <a:pt x="243" y="441"/>
                    <a:pt x="243" y="441"/>
                  </a:cubicBezTo>
                  <a:cubicBezTo>
                    <a:pt x="0" y="1549"/>
                    <a:pt x="0" y="1549"/>
                    <a:pt x="0" y="154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Freeform: Shape 38"/>
            <p:cNvSpPr/>
            <p:nvPr/>
          </p:nvSpPr>
          <p:spPr bwMode="auto">
            <a:xfrm>
              <a:off x="1168254" y="3682813"/>
              <a:ext cx="352094" cy="352117"/>
            </a:xfrm>
            <a:custGeom>
              <a:avLst/>
              <a:gdLst>
                <a:gd name="T0" fmla="*/ 0 w 610"/>
                <a:gd name="T1" fmla="*/ 304 h 608"/>
                <a:gd name="T2" fmla="*/ 0 w 610"/>
                <a:gd name="T3" fmla="*/ 304 h 608"/>
                <a:gd name="T4" fmla="*/ 304 w 610"/>
                <a:gd name="T5" fmla="*/ 0 h 608"/>
                <a:gd name="T6" fmla="*/ 609 w 610"/>
                <a:gd name="T7" fmla="*/ 304 h 608"/>
                <a:gd name="T8" fmla="*/ 304 w 610"/>
                <a:gd name="T9" fmla="*/ 607 h 608"/>
                <a:gd name="T10" fmla="*/ 0 w 610"/>
                <a:gd name="T11" fmla="*/ 304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" h="608">
                  <a:moveTo>
                    <a:pt x="0" y="304"/>
                  </a:moveTo>
                  <a:lnTo>
                    <a:pt x="0" y="304"/>
                  </a:lnTo>
                  <a:cubicBezTo>
                    <a:pt x="0" y="137"/>
                    <a:pt x="137" y="0"/>
                    <a:pt x="304" y="0"/>
                  </a:cubicBezTo>
                  <a:cubicBezTo>
                    <a:pt x="472" y="0"/>
                    <a:pt x="609" y="137"/>
                    <a:pt x="609" y="304"/>
                  </a:cubicBezTo>
                  <a:cubicBezTo>
                    <a:pt x="609" y="471"/>
                    <a:pt x="472" y="607"/>
                    <a:pt x="304" y="607"/>
                  </a:cubicBezTo>
                  <a:cubicBezTo>
                    <a:pt x="137" y="607"/>
                    <a:pt x="0" y="471"/>
                    <a:pt x="0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Freeform: Shape 39"/>
            <p:cNvSpPr/>
            <p:nvPr/>
          </p:nvSpPr>
          <p:spPr bwMode="auto">
            <a:xfrm>
              <a:off x="1063646" y="3050024"/>
              <a:ext cx="280655" cy="895601"/>
            </a:xfrm>
            <a:custGeom>
              <a:avLst/>
              <a:gdLst>
                <a:gd name="T0" fmla="*/ 486 w 487"/>
                <a:gd name="T1" fmla="*/ 0 h 1550"/>
                <a:gd name="T2" fmla="*/ 0 w 487"/>
                <a:gd name="T3" fmla="*/ 441 h 1550"/>
                <a:gd name="T4" fmla="*/ 243 w 487"/>
                <a:gd name="T5" fmla="*/ 441 h 1550"/>
                <a:gd name="T6" fmla="*/ 0 w 487"/>
                <a:gd name="T7" fmla="*/ 1549 h 1550"/>
                <a:gd name="T8" fmla="*/ 486 w 487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0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49"/>
                  </a:lnTo>
                  <a:lnTo>
                    <a:pt x="486" y="0"/>
                  </a:lnTo>
                </a:path>
              </a:pathLst>
            </a:custGeom>
            <a:solidFill>
              <a:srgbClr val="00C0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Freeform: Shape 40"/>
            <p:cNvSpPr/>
            <p:nvPr/>
          </p:nvSpPr>
          <p:spPr bwMode="auto">
            <a:xfrm>
              <a:off x="1063646" y="3050024"/>
              <a:ext cx="280655" cy="895601"/>
            </a:xfrm>
            <a:custGeom>
              <a:avLst/>
              <a:gdLst>
                <a:gd name="T0" fmla="*/ 486 w 487"/>
                <a:gd name="T1" fmla="*/ 0 h 1550"/>
                <a:gd name="T2" fmla="*/ 0 w 487"/>
                <a:gd name="T3" fmla="*/ 441 h 1550"/>
                <a:gd name="T4" fmla="*/ 243 w 487"/>
                <a:gd name="T5" fmla="*/ 441 h 1550"/>
                <a:gd name="T6" fmla="*/ 0 w 487"/>
                <a:gd name="T7" fmla="*/ 1549 h 1550"/>
                <a:gd name="T8" fmla="*/ 486 w 487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0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49"/>
                  </a:lnTo>
                  <a:lnTo>
                    <a:pt x="486" y="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Freeform: Shape 41"/>
            <p:cNvSpPr/>
            <p:nvPr/>
          </p:nvSpPr>
          <p:spPr bwMode="auto">
            <a:xfrm>
              <a:off x="1344299" y="3050024"/>
              <a:ext cx="283208" cy="895601"/>
            </a:xfrm>
            <a:custGeom>
              <a:avLst/>
              <a:gdLst>
                <a:gd name="T0" fmla="*/ 0 w 488"/>
                <a:gd name="T1" fmla="*/ 0 h 1550"/>
                <a:gd name="T2" fmla="*/ 487 w 488"/>
                <a:gd name="T3" fmla="*/ 1549 h 1550"/>
                <a:gd name="T4" fmla="*/ 244 w 488"/>
                <a:gd name="T5" fmla="*/ 441 h 1550"/>
                <a:gd name="T6" fmla="*/ 487 w 488"/>
                <a:gd name="T7" fmla="*/ 441 h 1550"/>
                <a:gd name="T8" fmla="*/ 0 w 488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0">
                  <a:moveTo>
                    <a:pt x="0" y="0"/>
                  </a:moveTo>
                  <a:lnTo>
                    <a:pt x="487" y="1549"/>
                  </a:lnTo>
                  <a:lnTo>
                    <a:pt x="244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rgbClr val="80D2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Freeform: Shape 42"/>
            <p:cNvSpPr/>
            <p:nvPr/>
          </p:nvSpPr>
          <p:spPr bwMode="auto">
            <a:xfrm>
              <a:off x="1344299" y="3050024"/>
              <a:ext cx="283208" cy="895601"/>
            </a:xfrm>
            <a:custGeom>
              <a:avLst/>
              <a:gdLst>
                <a:gd name="T0" fmla="*/ 0 w 488"/>
                <a:gd name="T1" fmla="*/ 0 h 1550"/>
                <a:gd name="T2" fmla="*/ 487 w 488"/>
                <a:gd name="T3" fmla="*/ 1549 h 1550"/>
                <a:gd name="T4" fmla="*/ 244 w 488"/>
                <a:gd name="T5" fmla="*/ 441 h 1550"/>
                <a:gd name="T6" fmla="*/ 487 w 488"/>
                <a:gd name="T7" fmla="*/ 441 h 1550"/>
                <a:gd name="T8" fmla="*/ 0 w 488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0">
                  <a:moveTo>
                    <a:pt x="0" y="0"/>
                  </a:moveTo>
                  <a:lnTo>
                    <a:pt x="487" y="1549"/>
                  </a:lnTo>
                  <a:lnTo>
                    <a:pt x="244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TextBox 43"/>
            <p:cNvSpPr txBox="1"/>
            <p:nvPr/>
          </p:nvSpPr>
          <p:spPr bwMode="auto">
            <a:xfrm>
              <a:off x="1241715" y="3796932"/>
              <a:ext cx="233237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40%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3530852" y="3486342"/>
            <a:ext cx="563859" cy="1025732"/>
            <a:chOff x="3530852" y="3486342"/>
            <a:chExt cx="563859" cy="1025732"/>
          </a:xfrm>
        </p:grpSpPr>
        <p:sp>
          <p:nvSpPr>
            <p:cNvPr id="23" name="Freeform: Shape 28"/>
            <p:cNvSpPr/>
            <p:nvPr/>
          </p:nvSpPr>
          <p:spPr bwMode="auto">
            <a:xfrm>
              <a:off x="3530852" y="3486343"/>
              <a:ext cx="563859" cy="1025731"/>
            </a:xfrm>
            <a:custGeom>
              <a:avLst/>
              <a:gdLst>
                <a:gd name="T0" fmla="*/ 0 w 974"/>
                <a:gd name="T1" fmla="*/ 1550 h 1771"/>
                <a:gd name="T2" fmla="*/ 0 w 974"/>
                <a:gd name="T3" fmla="*/ 1550 h 1771"/>
                <a:gd name="T4" fmla="*/ 144 w 974"/>
                <a:gd name="T5" fmla="*/ 1550 h 1771"/>
                <a:gd name="T6" fmla="*/ 486 w 974"/>
                <a:gd name="T7" fmla="*/ 1770 h 1771"/>
                <a:gd name="T8" fmla="*/ 820 w 974"/>
                <a:gd name="T9" fmla="*/ 1550 h 1771"/>
                <a:gd name="T10" fmla="*/ 973 w 974"/>
                <a:gd name="T11" fmla="*/ 1550 h 1771"/>
                <a:gd name="T12" fmla="*/ 729 w 974"/>
                <a:gd name="T13" fmla="*/ 441 h 1771"/>
                <a:gd name="T14" fmla="*/ 973 w 974"/>
                <a:gd name="T15" fmla="*/ 441 h 1771"/>
                <a:gd name="T16" fmla="*/ 486 w 974"/>
                <a:gd name="T17" fmla="*/ 0 h 1771"/>
                <a:gd name="T18" fmla="*/ 0 w 974"/>
                <a:gd name="T19" fmla="*/ 441 h 1771"/>
                <a:gd name="T20" fmla="*/ 243 w 974"/>
                <a:gd name="T21" fmla="*/ 441 h 1771"/>
                <a:gd name="T22" fmla="*/ 0 w 974"/>
                <a:gd name="T23" fmla="*/ 1550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1">
                  <a:moveTo>
                    <a:pt x="0" y="1550"/>
                  </a:moveTo>
                  <a:lnTo>
                    <a:pt x="0" y="1550"/>
                  </a:lnTo>
                  <a:cubicBezTo>
                    <a:pt x="144" y="1550"/>
                    <a:pt x="144" y="1550"/>
                    <a:pt x="144" y="1550"/>
                  </a:cubicBezTo>
                  <a:cubicBezTo>
                    <a:pt x="205" y="1679"/>
                    <a:pt x="334" y="1770"/>
                    <a:pt x="486" y="1770"/>
                  </a:cubicBezTo>
                  <a:cubicBezTo>
                    <a:pt x="638" y="1770"/>
                    <a:pt x="767" y="1679"/>
                    <a:pt x="820" y="1550"/>
                  </a:cubicBezTo>
                  <a:cubicBezTo>
                    <a:pt x="973" y="1550"/>
                    <a:pt x="973" y="1550"/>
                    <a:pt x="973" y="1550"/>
                  </a:cubicBezTo>
                  <a:cubicBezTo>
                    <a:pt x="729" y="441"/>
                    <a:pt x="729" y="441"/>
                    <a:pt x="729" y="441"/>
                  </a:cubicBezTo>
                  <a:cubicBezTo>
                    <a:pt x="973" y="441"/>
                    <a:pt x="973" y="441"/>
                    <a:pt x="973" y="441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43" y="441"/>
                    <a:pt x="243" y="441"/>
                    <a:pt x="243" y="441"/>
                  </a:cubicBezTo>
                  <a:cubicBezTo>
                    <a:pt x="0" y="1550"/>
                    <a:pt x="0" y="1550"/>
                    <a:pt x="0" y="155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Freeform: Shape 29"/>
            <p:cNvSpPr/>
            <p:nvPr/>
          </p:nvSpPr>
          <p:spPr bwMode="auto">
            <a:xfrm>
              <a:off x="3635457" y="4124233"/>
              <a:ext cx="349544" cy="347014"/>
            </a:xfrm>
            <a:custGeom>
              <a:avLst/>
              <a:gdLst>
                <a:gd name="T0" fmla="*/ 0 w 602"/>
                <a:gd name="T1" fmla="*/ 296 h 601"/>
                <a:gd name="T2" fmla="*/ 0 w 602"/>
                <a:gd name="T3" fmla="*/ 296 h 601"/>
                <a:gd name="T4" fmla="*/ 304 w 602"/>
                <a:gd name="T5" fmla="*/ 0 h 601"/>
                <a:gd name="T6" fmla="*/ 601 w 602"/>
                <a:gd name="T7" fmla="*/ 296 h 601"/>
                <a:gd name="T8" fmla="*/ 304 w 602"/>
                <a:gd name="T9" fmla="*/ 600 h 601"/>
                <a:gd name="T10" fmla="*/ 0 w 602"/>
                <a:gd name="T11" fmla="*/ 29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" h="601">
                  <a:moveTo>
                    <a:pt x="0" y="296"/>
                  </a:moveTo>
                  <a:lnTo>
                    <a:pt x="0" y="296"/>
                  </a:lnTo>
                  <a:cubicBezTo>
                    <a:pt x="0" y="129"/>
                    <a:pt x="137" y="0"/>
                    <a:pt x="304" y="0"/>
                  </a:cubicBezTo>
                  <a:cubicBezTo>
                    <a:pt x="471" y="0"/>
                    <a:pt x="601" y="129"/>
                    <a:pt x="601" y="296"/>
                  </a:cubicBezTo>
                  <a:cubicBezTo>
                    <a:pt x="601" y="463"/>
                    <a:pt x="471" y="600"/>
                    <a:pt x="304" y="600"/>
                  </a:cubicBezTo>
                  <a:cubicBezTo>
                    <a:pt x="137" y="600"/>
                    <a:pt x="0" y="463"/>
                    <a:pt x="0" y="29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Freeform: Shape 30"/>
            <p:cNvSpPr/>
            <p:nvPr/>
          </p:nvSpPr>
          <p:spPr bwMode="auto">
            <a:xfrm>
              <a:off x="3530852" y="3486342"/>
              <a:ext cx="280655" cy="898152"/>
            </a:xfrm>
            <a:custGeom>
              <a:avLst/>
              <a:gdLst>
                <a:gd name="T0" fmla="*/ 486 w 487"/>
                <a:gd name="T1" fmla="*/ 0 h 1551"/>
                <a:gd name="T2" fmla="*/ 0 w 487"/>
                <a:gd name="T3" fmla="*/ 441 h 1551"/>
                <a:gd name="T4" fmla="*/ 243 w 487"/>
                <a:gd name="T5" fmla="*/ 441 h 1551"/>
                <a:gd name="T6" fmla="*/ 0 w 487"/>
                <a:gd name="T7" fmla="*/ 1550 h 1551"/>
                <a:gd name="T8" fmla="*/ 486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50"/>
                  </a:lnTo>
                  <a:lnTo>
                    <a:pt x="486" y="0"/>
                  </a:lnTo>
                </a:path>
              </a:pathLst>
            </a:custGeom>
            <a:solidFill>
              <a:srgbClr val="F054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Freeform: Shape 31"/>
            <p:cNvSpPr/>
            <p:nvPr/>
          </p:nvSpPr>
          <p:spPr bwMode="auto">
            <a:xfrm>
              <a:off x="3530852" y="3486342"/>
              <a:ext cx="280655" cy="898152"/>
            </a:xfrm>
            <a:custGeom>
              <a:avLst/>
              <a:gdLst>
                <a:gd name="T0" fmla="*/ 486 w 487"/>
                <a:gd name="T1" fmla="*/ 0 h 1551"/>
                <a:gd name="T2" fmla="*/ 0 w 487"/>
                <a:gd name="T3" fmla="*/ 441 h 1551"/>
                <a:gd name="T4" fmla="*/ 243 w 487"/>
                <a:gd name="T5" fmla="*/ 441 h 1551"/>
                <a:gd name="T6" fmla="*/ 0 w 487"/>
                <a:gd name="T7" fmla="*/ 1550 h 1551"/>
                <a:gd name="T8" fmla="*/ 486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50"/>
                  </a:lnTo>
                  <a:lnTo>
                    <a:pt x="486" y="0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Freeform: Shape 32"/>
            <p:cNvSpPr/>
            <p:nvPr/>
          </p:nvSpPr>
          <p:spPr bwMode="auto">
            <a:xfrm>
              <a:off x="3811505" y="3486342"/>
              <a:ext cx="283206" cy="898152"/>
            </a:xfrm>
            <a:custGeom>
              <a:avLst/>
              <a:gdLst>
                <a:gd name="T0" fmla="*/ 243 w 488"/>
                <a:gd name="T1" fmla="*/ 441 h 1551"/>
                <a:gd name="T2" fmla="*/ 243 w 488"/>
                <a:gd name="T3" fmla="*/ 441 h 1551"/>
                <a:gd name="T4" fmla="*/ 487 w 488"/>
                <a:gd name="T5" fmla="*/ 1550 h 1551"/>
                <a:gd name="T6" fmla="*/ 487 w 488"/>
                <a:gd name="T7" fmla="*/ 1550 h 1551"/>
                <a:gd name="T8" fmla="*/ 243 w 488"/>
                <a:gd name="T9" fmla="*/ 441 h 1551"/>
                <a:gd name="T10" fmla="*/ 0 w 488"/>
                <a:gd name="T11" fmla="*/ 0 h 1551"/>
                <a:gd name="T12" fmla="*/ 0 w 488"/>
                <a:gd name="T13" fmla="*/ 0 h 1551"/>
                <a:gd name="T14" fmla="*/ 487 w 488"/>
                <a:gd name="T15" fmla="*/ 441 h 1551"/>
                <a:gd name="T16" fmla="*/ 487 w 488"/>
                <a:gd name="T17" fmla="*/ 441 h 1551"/>
                <a:gd name="T18" fmla="*/ 0 w 488"/>
                <a:gd name="T1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1551">
                  <a:moveTo>
                    <a:pt x="243" y="441"/>
                  </a:moveTo>
                  <a:lnTo>
                    <a:pt x="243" y="441"/>
                  </a:lnTo>
                  <a:lnTo>
                    <a:pt x="487" y="1550"/>
                  </a:lnTo>
                  <a:lnTo>
                    <a:pt x="487" y="1550"/>
                  </a:lnTo>
                  <a:lnTo>
                    <a:pt x="243" y="44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87" y="441"/>
                  </a:lnTo>
                  <a:lnTo>
                    <a:pt x="487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Freeform: Shape 33"/>
            <p:cNvSpPr/>
            <p:nvPr/>
          </p:nvSpPr>
          <p:spPr bwMode="auto">
            <a:xfrm>
              <a:off x="3951832" y="3741498"/>
              <a:ext cx="142878" cy="642995"/>
            </a:xfrm>
            <a:custGeom>
              <a:avLst/>
              <a:gdLst>
                <a:gd name="T0" fmla="*/ 0 w 245"/>
                <a:gd name="T1" fmla="*/ 0 h 1110"/>
                <a:gd name="T2" fmla="*/ 0 w 245"/>
                <a:gd name="T3" fmla="*/ 0 h 1110"/>
                <a:gd name="T4" fmla="*/ 244 w 245"/>
                <a:gd name="T5" fmla="*/ 1109 h 1110"/>
                <a:gd name="T6" fmla="*/ 244 w 245"/>
                <a:gd name="T7" fmla="*/ 1109 h 1110"/>
                <a:gd name="T8" fmla="*/ 0 w 245"/>
                <a:gd name="T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110">
                  <a:moveTo>
                    <a:pt x="0" y="0"/>
                  </a:moveTo>
                  <a:lnTo>
                    <a:pt x="0" y="0"/>
                  </a:lnTo>
                  <a:lnTo>
                    <a:pt x="244" y="1109"/>
                  </a:lnTo>
                  <a:lnTo>
                    <a:pt x="244" y="1109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Freeform: Shape 34"/>
            <p:cNvSpPr/>
            <p:nvPr/>
          </p:nvSpPr>
          <p:spPr bwMode="auto">
            <a:xfrm>
              <a:off x="3811505" y="3486342"/>
              <a:ext cx="283206" cy="255157"/>
            </a:xfrm>
            <a:custGeom>
              <a:avLst/>
              <a:gdLst>
                <a:gd name="T0" fmla="*/ 0 w 488"/>
                <a:gd name="T1" fmla="*/ 0 h 442"/>
                <a:gd name="T2" fmla="*/ 0 w 488"/>
                <a:gd name="T3" fmla="*/ 0 h 442"/>
                <a:gd name="T4" fmla="*/ 487 w 488"/>
                <a:gd name="T5" fmla="*/ 441 h 442"/>
                <a:gd name="T6" fmla="*/ 487 w 488"/>
                <a:gd name="T7" fmla="*/ 441 h 442"/>
                <a:gd name="T8" fmla="*/ 0 w 48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442">
                  <a:moveTo>
                    <a:pt x="0" y="0"/>
                  </a:moveTo>
                  <a:lnTo>
                    <a:pt x="0" y="0"/>
                  </a:lnTo>
                  <a:lnTo>
                    <a:pt x="487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Freeform: Shape 35"/>
            <p:cNvSpPr/>
            <p:nvPr/>
          </p:nvSpPr>
          <p:spPr bwMode="auto">
            <a:xfrm>
              <a:off x="3811505" y="3486342"/>
              <a:ext cx="283206" cy="898152"/>
            </a:xfrm>
            <a:custGeom>
              <a:avLst/>
              <a:gdLst>
                <a:gd name="T0" fmla="*/ 0 w 488"/>
                <a:gd name="T1" fmla="*/ 0 h 1551"/>
                <a:gd name="T2" fmla="*/ 487 w 488"/>
                <a:gd name="T3" fmla="*/ 1550 h 1551"/>
                <a:gd name="T4" fmla="*/ 243 w 488"/>
                <a:gd name="T5" fmla="*/ 441 h 1551"/>
                <a:gd name="T6" fmla="*/ 243 w 488"/>
                <a:gd name="T7" fmla="*/ 441 h 1551"/>
                <a:gd name="T8" fmla="*/ 487 w 488"/>
                <a:gd name="T9" fmla="*/ 441 h 1551"/>
                <a:gd name="T10" fmla="*/ 0 w 488"/>
                <a:gd name="T11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1551">
                  <a:moveTo>
                    <a:pt x="0" y="0"/>
                  </a:moveTo>
                  <a:lnTo>
                    <a:pt x="487" y="1550"/>
                  </a:lnTo>
                  <a:lnTo>
                    <a:pt x="243" y="441"/>
                  </a:lnTo>
                  <a:lnTo>
                    <a:pt x="243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rgbClr val="F377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Freeform: Shape 36"/>
            <p:cNvSpPr/>
            <p:nvPr/>
          </p:nvSpPr>
          <p:spPr bwMode="auto">
            <a:xfrm>
              <a:off x="3811505" y="3486342"/>
              <a:ext cx="283206" cy="898152"/>
            </a:xfrm>
            <a:custGeom>
              <a:avLst/>
              <a:gdLst>
                <a:gd name="T0" fmla="*/ 0 w 488"/>
                <a:gd name="T1" fmla="*/ 0 h 1551"/>
                <a:gd name="T2" fmla="*/ 487 w 488"/>
                <a:gd name="T3" fmla="*/ 1550 h 1551"/>
                <a:gd name="T4" fmla="*/ 243 w 488"/>
                <a:gd name="T5" fmla="*/ 441 h 1551"/>
                <a:gd name="T6" fmla="*/ 243 w 488"/>
                <a:gd name="T7" fmla="*/ 441 h 1551"/>
                <a:gd name="T8" fmla="*/ 487 w 488"/>
                <a:gd name="T9" fmla="*/ 441 h 1551"/>
                <a:gd name="T10" fmla="*/ 0 w 488"/>
                <a:gd name="T11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1551">
                  <a:moveTo>
                    <a:pt x="0" y="0"/>
                  </a:moveTo>
                  <a:lnTo>
                    <a:pt x="487" y="1550"/>
                  </a:lnTo>
                  <a:lnTo>
                    <a:pt x="243" y="441"/>
                  </a:lnTo>
                  <a:lnTo>
                    <a:pt x="243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TextBox 44"/>
            <p:cNvSpPr txBox="1"/>
            <p:nvPr/>
          </p:nvSpPr>
          <p:spPr bwMode="auto">
            <a:xfrm>
              <a:off x="3709869" y="4228149"/>
              <a:ext cx="239248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65%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7523" y="1751277"/>
            <a:ext cx="4590469" cy="1533492"/>
            <a:chOff x="287523" y="1751277"/>
            <a:chExt cx="4590469" cy="1533492"/>
          </a:xfrm>
        </p:grpSpPr>
        <p:sp>
          <p:nvSpPr>
            <p:cNvPr id="4" name="Freeform: Shape 9"/>
            <p:cNvSpPr/>
            <p:nvPr/>
          </p:nvSpPr>
          <p:spPr bwMode="auto">
            <a:xfrm>
              <a:off x="895252" y="2118703"/>
              <a:ext cx="921058" cy="801193"/>
            </a:xfrm>
            <a:custGeom>
              <a:avLst/>
              <a:gdLst>
                <a:gd name="T0" fmla="*/ 1589 w 1590"/>
                <a:gd name="T1" fmla="*/ 0 h 1385"/>
                <a:gd name="T2" fmla="*/ 0 w 1590"/>
                <a:gd name="T3" fmla="*/ 0 h 1385"/>
                <a:gd name="T4" fmla="*/ 0 w 1590"/>
                <a:gd name="T5" fmla="*/ 1384 h 1385"/>
                <a:gd name="T6" fmla="*/ 1589 w 1590"/>
                <a:gd name="T7" fmla="*/ 1384 h 1385"/>
                <a:gd name="T8" fmla="*/ 1589 w 1590"/>
                <a:gd name="T9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0" h="1385">
                  <a:moveTo>
                    <a:pt x="1589" y="0"/>
                  </a:moveTo>
                  <a:lnTo>
                    <a:pt x="0" y="0"/>
                  </a:lnTo>
                  <a:lnTo>
                    <a:pt x="0" y="1384"/>
                  </a:lnTo>
                  <a:lnTo>
                    <a:pt x="1589" y="1384"/>
                  </a:lnTo>
                  <a:lnTo>
                    <a:pt x="158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Freeform: Shape 10"/>
            <p:cNvSpPr/>
            <p:nvPr/>
          </p:nvSpPr>
          <p:spPr bwMode="auto">
            <a:xfrm>
              <a:off x="2704197" y="2483576"/>
              <a:ext cx="2173795" cy="801193"/>
            </a:xfrm>
            <a:custGeom>
              <a:avLst/>
              <a:gdLst>
                <a:gd name="T0" fmla="*/ 3245 w 3756"/>
                <a:gd name="T1" fmla="*/ 0 h 1385"/>
                <a:gd name="T2" fmla="*/ 0 w 3756"/>
                <a:gd name="T3" fmla="*/ 0 h 1385"/>
                <a:gd name="T4" fmla="*/ 0 w 3756"/>
                <a:gd name="T5" fmla="*/ 1384 h 1385"/>
                <a:gd name="T6" fmla="*/ 3245 w 3756"/>
                <a:gd name="T7" fmla="*/ 1384 h 1385"/>
                <a:gd name="T8" fmla="*/ 3755 w 3756"/>
                <a:gd name="T9" fmla="*/ 692 h 1385"/>
                <a:gd name="T10" fmla="*/ 3245 w 3756"/>
                <a:gd name="T11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6" h="1385">
                  <a:moveTo>
                    <a:pt x="3245" y="0"/>
                  </a:moveTo>
                  <a:lnTo>
                    <a:pt x="0" y="0"/>
                  </a:lnTo>
                  <a:lnTo>
                    <a:pt x="0" y="1384"/>
                  </a:lnTo>
                  <a:lnTo>
                    <a:pt x="3245" y="1384"/>
                  </a:lnTo>
                  <a:lnTo>
                    <a:pt x="3755" y="692"/>
                  </a:lnTo>
                  <a:lnTo>
                    <a:pt x="32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查询日期信息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11"/>
            <p:cNvSpPr txBox="1"/>
            <p:nvPr/>
          </p:nvSpPr>
          <p:spPr bwMode="auto">
            <a:xfrm>
              <a:off x="1126724" y="2374308"/>
              <a:ext cx="467676" cy="300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17100" rIns="0" bIns="0">
              <a:normAutofit fontScale="725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zh-CN" altLang="en-US" sz="3000" dirty="0">
                  <a:solidFill>
                    <a:srgbClr val="FFFFFF"/>
                  </a:solidFill>
                  <a:latin typeface="Impact" panose="020B0806030902050204" pitchFamily="34" charset="0"/>
                </a:rPr>
                <a:t>（</a:t>
              </a:r>
              <a:r>
                <a:rPr lang="en-US" altLang="zh-CN" sz="3000" dirty="0">
                  <a:solidFill>
                    <a:srgbClr val="FFFFFF"/>
                  </a:solidFill>
                  <a:latin typeface="Impact" panose="020B0806030902050204" pitchFamily="34" charset="0"/>
                </a:rPr>
                <a:t>1</a:t>
              </a:r>
              <a:r>
                <a:rPr lang="zh-CN" altLang="en-US" sz="3000" dirty="0">
                  <a:solidFill>
                    <a:srgbClr val="FFFFFF"/>
                  </a:solidFill>
                  <a:latin typeface="Impact" panose="020B0806030902050204" pitchFamily="34" charset="0"/>
                </a:rPr>
                <a:t>）</a:t>
              </a:r>
              <a:endParaRPr lang="zh-CN" altLang="en-US" sz="3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Freeform: Shape 45"/>
            <p:cNvSpPr/>
            <p:nvPr/>
          </p:nvSpPr>
          <p:spPr bwMode="auto">
            <a:xfrm>
              <a:off x="287523" y="1751277"/>
              <a:ext cx="610281" cy="1166066"/>
            </a:xfrm>
            <a:custGeom>
              <a:avLst/>
              <a:gdLst>
                <a:gd name="T0" fmla="*/ 0 w 1582"/>
                <a:gd name="T1" fmla="*/ 0 h 2016"/>
                <a:gd name="T2" fmla="*/ 0 w 1582"/>
                <a:gd name="T3" fmla="*/ 1391 h 2016"/>
                <a:gd name="T4" fmla="*/ 1581 w 1582"/>
                <a:gd name="T5" fmla="*/ 2015 h 2016"/>
                <a:gd name="T6" fmla="*/ 1581 w 1582"/>
                <a:gd name="T7" fmla="*/ 631 h 2016"/>
                <a:gd name="T8" fmla="*/ 0 w 1582"/>
                <a:gd name="T9" fmla="*/ 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2" h="2016">
                  <a:moveTo>
                    <a:pt x="0" y="0"/>
                  </a:moveTo>
                  <a:lnTo>
                    <a:pt x="0" y="1391"/>
                  </a:lnTo>
                  <a:lnTo>
                    <a:pt x="1581" y="2015"/>
                  </a:lnTo>
                  <a:lnTo>
                    <a:pt x="1581" y="631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Freeform: Shape 46"/>
            <p:cNvSpPr/>
            <p:nvPr/>
          </p:nvSpPr>
          <p:spPr bwMode="auto">
            <a:xfrm>
              <a:off x="1813757" y="2118703"/>
              <a:ext cx="890441" cy="1166066"/>
            </a:xfrm>
            <a:custGeom>
              <a:avLst/>
              <a:gdLst>
                <a:gd name="T0" fmla="*/ 0 w 1537"/>
                <a:gd name="T1" fmla="*/ 0 h 2016"/>
                <a:gd name="T2" fmla="*/ 0 w 1537"/>
                <a:gd name="T3" fmla="*/ 1384 h 2016"/>
                <a:gd name="T4" fmla="*/ 1536 w 1537"/>
                <a:gd name="T5" fmla="*/ 2015 h 2016"/>
                <a:gd name="T6" fmla="*/ 1536 w 1537"/>
                <a:gd name="T7" fmla="*/ 631 h 2016"/>
                <a:gd name="T8" fmla="*/ 0 w 1537"/>
                <a:gd name="T9" fmla="*/ 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7" h="2016">
                  <a:moveTo>
                    <a:pt x="0" y="0"/>
                  </a:moveTo>
                  <a:lnTo>
                    <a:pt x="0" y="1384"/>
                  </a:lnTo>
                  <a:lnTo>
                    <a:pt x="1536" y="2015"/>
                  </a:lnTo>
                  <a:lnTo>
                    <a:pt x="1536" y="631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900295" y="1751330"/>
            <a:ext cx="3383915" cy="720090"/>
            <a:chOff x="7704" y="1452"/>
            <a:chExt cx="5329" cy="1134"/>
          </a:xfrm>
        </p:grpSpPr>
        <p:grpSp>
          <p:nvGrpSpPr>
            <p:cNvPr id="51" name="Group 79"/>
            <p:cNvGrpSpPr/>
            <p:nvPr/>
          </p:nvGrpSpPr>
          <p:grpSpPr>
            <a:xfrm>
              <a:off x="7704" y="1452"/>
              <a:ext cx="830" cy="764"/>
              <a:chOff x="13296063" y="10607541"/>
              <a:chExt cx="1265763" cy="1166060"/>
            </a:xfrm>
            <a:solidFill>
              <a:schemeClr val="accent1"/>
            </a:solidFill>
          </p:grpSpPr>
          <p:sp>
            <p:nvSpPr>
              <p:cNvPr id="64" name="Freeform: Shape 80"/>
              <p:cNvSpPr/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Freeform: Shape 81"/>
              <p:cNvSpPr/>
              <p:nvPr/>
            </p:nvSpPr>
            <p:spPr bwMode="auto">
              <a:xfrm>
                <a:off x="13296063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52" name="Group 83"/>
            <p:cNvGrpSpPr/>
            <p:nvPr/>
          </p:nvGrpSpPr>
          <p:grpSpPr>
            <a:xfrm>
              <a:off x="8633" y="1674"/>
              <a:ext cx="180" cy="912"/>
              <a:chOff x="8542589" y="4255353"/>
              <a:chExt cx="304072" cy="1545144"/>
            </a:xfrm>
          </p:grpSpPr>
          <p:sp>
            <p:nvSpPr>
              <p:cNvPr id="60" name="Freeform: Shape 84"/>
              <p:cNvSpPr/>
              <p:nvPr/>
            </p:nvSpPr>
            <p:spPr bwMode="auto">
              <a:xfrm>
                <a:off x="8542589" y="4255353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grpSp>
            <p:nvGrpSpPr>
              <p:cNvPr id="61" name="Group 85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62" name="Freeform: Shape 86"/>
                <p:cNvSpPr/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Freeform: Shape 87"/>
                <p:cNvSpPr/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8" name="TextBox 82"/>
            <p:cNvSpPr txBox="1"/>
            <p:nvPr/>
          </p:nvSpPr>
          <p:spPr>
            <a:xfrm>
              <a:off x="8891" y="1634"/>
              <a:ext cx="4143" cy="400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/>
            </a:bodyPr>
            <a:lstStyle/>
            <a:p>
              <a:r>
                <a:rPr lang="zh-CN" altLang="en-US" sz="1600" b="1" dirty="0"/>
                <a:t>天数计算</a:t>
              </a:r>
              <a:endParaRPr lang="zh-CN" altLang="en-US" sz="1600" b="1" dirty="0"/>
            </a:p>
          </p:txBody>
        </p:sp>
        <p:sp>
          <p:nvSpPr>
            <p:cNvPr id="54" name="Freeform: Shape 89"/>
            <p:cNvSpPr/>
            <p:nvPr/>
          </p:nvSpPr>
          <p:spPr bwMode="auto">
            <a:xfrm>
              <a:off x="7940" y="1690"/>
              <a:ext cx="345" cy="337"/>
            </a:xfrm>
            <a:custGeom>
              <a:avLst/>
              <a:gdLst>
                <a:gd name="T0" fmla="*/ 118 w 634"/>
                <a:gd name="T1" fmla="*/ 544 h 619"/>
                <a:gd name="T2" fmla="*/ 118 w 634"/>
                <a:gd name="T3" fmla="*/ 544 h 619"/>
                <a:gd name="T4" fmla="*/ 207 w 634"/>
                <a:gd name="T5" fmla="*/ 618 h 619"/>
                <a:gd name="T6" fmla="*/ 280 w 634"/>
                <a:gd name="T7" fmla="*/ 544 h 619"/>
                <a:gd name="T8" fmla="*/ 207 w 634"/>
                <a:gd name="T9" fmla="*/ 471 h 619"/>
                <a:gd name="T10" fmla="*/ 118 w 634"/>
                <a:gd name="T11" fmla="*/ 544 h 619"/>
                <a:gd name="T12" fmla="*/ 207 w 634"/>
                <a:gd name="T13" fmla="*/ 500 h 619"/>
                <a:gd name="T14" fmla="*/ 207 w 634"/>
                <a:gd name="T15" fmla="*/ 500 h 619"/>
                <a:gd name="T16" fmla="*/ 236 w 634"/>
                <a:gd name="T17" fmla="*/ 544 h 619"/>
                <a:gd name="T18" fmla="*/ 207 w 634"/>
                <a:gd name="T19" fmla="*/ 589 h 619"/>
                <a:gd name="T20" fmla="*/ 162 w 634"/>
                <a:gd name="T21" fmla="*/ 544 h 619"/>
                <a:gd name="T22" fmla="*/ 207 w 634"/>
                <a:gd name="T23" fmla="*/ 500 h 619"/>
                <a:gd name="T24" fmla="*/ 162 w 634"/>
                <a:gd name="T25" fmla="*/ 427 h 619"/>
                <a:gd name="T26" fmla="*/ 162 w 634"/>
                <a:gd name="T27" fmla="*/ 427 h 619"/>
                <a:gd name="T28" fmla="*/ 118 w 634"/>
                <a:gd name="T29" fmla="*/ 382 h 619"/>
                <a:gd name="T30" fmla="*/ 575 w 634"/>
                <a:gd name="T31" fmla="*/ 353 h 619"/>
                <a:gd name="T32" fmla="*/ 633 w 634"/>
                <a:gd name="T33" fmla="*/ 88 h 619"/>
                <a:gd name="T34" fmla="*/ 619 w 634"/>
                <a:gd name="T35" fmla="*/ 73 h 619"/>
                <a:gd name="T36" fmla="*/ 118 w 634"/>
                <a:gd name="T37" fmla="*/ 73 h 619"/>
                <a:gd name="T38" fmla="*/ 118 w 634"/>
                <a:gd name="T39" fmla="*/ 29 h 619"/>
                <a:gd name="T40" fmla="*/ 148 w 634"/>
                <a:gd name="T41" fmla="*/ 29 h 619"/>
                <a:gd name="T42" fmla="*/ 162 w 634"/>
                <a:gd name="T43" fmla="*/ 14 h 619"/>
                <a:gd name="T44" fmla="*/ 148 w 634"/>
                <a:gd name="T45" fmla="*/ 0 h 619"/>
                <a:gd name="T46" fmla="*/ 30 w 634"/>
                <a:gd name="T47" fmla="*/ 0 h 619"/>
                <a:gd name="T48" fmla="*/ 0 w 634"/>
                <a:gd name="T49" fmla="*/ 14 h 619"/>
                <a:gd name="T50" fmla="*/ 30 w 634"/>
                <a:gd name="T51" fmla="*/ 29 h 619"/>
                <a:gd name="T52" fmla="*/ 89 w 634"/>
                <a:gd name="T53" fmla="*/ 29 h 619"/>
                <a:gd name="T54" fmla="*/ 89 w 634"/>
                <a:gd name="T55" fmla="*/ 382 h 619"/>
                <a:gd name="T56" fmla="*/ 162 w 634"/>
                <a:gd name="T57" fmla="*/ 471 h 619"/>
                <a:gd name="T58" fmla="*/ 207 w 634"/>
                <a:gd name="T59" fmla="*/ 471 h 619"/>
                <a:gd name="T60" fmla="*/ 442 w 634"/>
                <a:gd name="T61" fmla="*/ 471 h 619"/>
                <a:gd name="T62" fmla="*/ 619 w 634"/>
                <a:gd name="T63" fmla="*/ 471 h 619"/>
                <a:gd name="T64" fmla="*/ 619 w 634"/>
                <a:gd name="T65" fmla="*/ 427 h 619"/>
                <a:gd name="T66" fmla="*/ 162 w 634"/>
                <a:gd name="T67" fmla="*/ 427 h 619"/>
                <a:gd name="T68" fmla="*/ 118 w 634"/>
                <a:gd name="T69" fmla="*/ 118 h 619"/>
                <a:gd name="T70" fmla="*/ 118 w 634"/>
                <a:gd name="T71" fmla="*/ 118 h 619"/>
                <a:gd name="T72" fmla="*/ 589 w 634"/>
                <a:gd name="T73" fmla="*/ 118 h 619"/>
                <a:gd name="T74" fmla="*/ 545 w 634"/>
                <a:gd name="T75" fmla="*/ 309 h 619"/>
                <a:gd name="T76" fmla="*/ 118 w 634"/>
                <a:gd name="T77" fmla="*/ 353 h 619"/>
                <a:gd name="T78" fmla="*/ 118 w 634"/>
                <a:gd name="T79" fmla="*/ 118 h 619"/>
                <a:gd name="T80" fmla="*/ 354 w 634"/>
                <a:gd name="T81" fmla="*/ 544 h 619"/>
                <a:gd name="T82" fmla="*/ 354 w 634"/>
                <a:gd name="T83" fmla="*/ 544 h 619"/>
                <a:gd name="T84" fmla="*/ 442 w 634"/>
                <a:gd name="T85" fmla="*/ 618 h 619"/>
                <a:gd name="T86" fmla="*/ 516 w 634"/>
                <a:gd name="T87" fmla="*/ 544 h 619"/>
                <a:gd name="T88" fmla="*/ 442 w 634"/>
                <a:gd name="T89" fmla="*/ 471 h 619"/>
                <a:gd name="T90" fmla="*/ 354 w 634"/>
                <a:gd name="T91" fmla="*/ 544 h 619"/>
                <a:gd name="T92" fmla="*/ 442 w 634"/>
                <a:gd name="T93" fmla="*/ 500 h 619"/>
                <a:gd name="T94" fmla="*/ 442 w 634"/>
                <a:gd name="T95" fmla="*/ 500 h 619"/>
                <a:gd name="T96" fmla="*/ 471 w 634"/>
                <a:gd name="T97" fmla="*/ 544 h 619"/>
                <a:gd name="T98" fmla="*/ 442 w 634"/>
                <a:gd name="T99" fmla="*/ 589 h 619"/>
                <a:gd name="T100" fmla="*/ 398 w 634"/>
                <a:gd name="T101" fmla="*/ 544 h 619"/>
                <a:gd name="T102" fmla="*/ 442 w 634"/>
                <a:gd name="T103" fmla="*/ 50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4" h="619">
                  <a:moveTo>
                    <a:pt x="118" y="544"/>
                  </a:moveTo>
                  <a:lnTo>
                    <a:pt x="118" y="544"/>
                  </a:lnTo>
                  <a:cubicBezTo>
                    <a:pt x="118" y="589"/>
                    <a:pt x="162" y="618"/>
                    <a:pt x="207" y="618"/>
                  </a:cubicBezTo>
                  <a:cubicBezTo>
                    <a:pt x="251" y="618"/>
                    <a:pt x="280" y="589"/>
                    <a:pt x="280" y="544"/>
                  </a:cubicBezTo>
                  <a:cubicBezTo>
                    <a:pt x="280" y="500"/>
                    <a:pt x="251" y="471"/>
                    <a:pt x="207" y="471"/>
                  </a:cubicBezTo>
                  <a:cubicBezTo>
                    <a:pt x="162" y="471"/>
                    <a:pt x="118" y="500"/>
                    <a:pt x="118" y="544"/>
                  </a:cubicBezTo>
                  <a:close/>
                  <a:moveTo>
                    <a:pt x="207" y="500"/>
                  </a:moveTo>
                  <a:lnTo>
                    <a:pt x="207" y="500"/>
                  </a:lnTo>
                  <a:cubicBezTo>
                    <a:pt x="221" y="500"/>
                    <a:pt x="236" y="530"/>
                    <a:pt x="236" y="544"/>
                  </a:cubicBezTo>
                  <a:cubicBezTo>
                    <a:pt x="236" y="559"/>
                    <a:pt x="221" y="589"/>
                    <a:pt x="207" y="589"/>
                  </a:cubicBezTo>
                  <a:cubicBezTo>
                    <a:pt x="177" y="589"/>
                    <a:pt x="162" y="559"/>
                    <a:pt x="162" y="544"/>
                  </a:cubicBezTo>
                  <a:cubicBezTo>
                    <a:pt x="162" y="530"/>
                    <a:pt x="177" y="500"/>
                    <a:pt x="207" y="500"/>
                  </a:cubicBezTo>
                  <a:close/>
                  <a:moveTo>
                    <a:pt x="162" y="427"/>
                  </a:moveTo>
                  <a:lnTo>
                    <a:pt x="162" y="427"/>
                  </a:lnTo>
                  <a:cubicBezTo>
                    <a:pt x="148" y="427"/>
                    <a:pt x="118" y="412"/>
                    <a:pt x="118" y="382"/>
                  </a:cubicBezTo>
                  <a:cubicBezTo>
                    <a:pt x="575" y="353"/>
                    <a:pt x="575" y="353"/>
                    <a:pt x="575" y="353"/>
                  </a:cubicBezTo>
                  <a:cubicBezTo>
                    <a:pt x="575" y="353"/>
                    <a:pt x="633" y="103"/>
                    <a:pt x="633" y="88"/>
                  </a:cubicBezTo>
                  <a:lnTo>
                    <a:pt x="619" y="73"/>
                  </a:lnTo>
                  <a:cubicBezTo>
                    <a:pt x="118" y="73"/>
                    <a:pt x="118" y="73"/>
                    <a:pt x="118" y="73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9"/>
                    <a:pt x="162" y="29"/>
                    <a:pt x="162" y="14"/>
                  </a:cubicBezTo>
                  <a:cubicBezTo>
                    <a:pt x="162" y="0"/>
                    <a:pt x="148" y="0"/>
                    <a:pt x="14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5" y="0"/>
                    <a:pt x="0" y="0"/>
                    <a:pt x="0" y="14"/>
                  </a:cubicBezTo>
                  <a:cubicBezTo>
                    <a:pt x="0" y="29"/>
                    <a:pt x="15" y="29"/>
                    <a:pt x="30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382"/>
                    <a:pt x="89" y="382"/>
                    <a:pt x="89" y="382"/>
                  </a:cubicBezTo>
                  <a:cubicBezTo>
                    <a:pt x="89" y="427"/>
                    <a:pt x="118" y="471"/>
                    <a:pt x="162" y="471"/>
                  </a:cubicBezTo>
                  <a:cubicBezTo>
                    <a:pt x="207" y="471"/>
                    <a:pt x="207" y="471"/>
                    <a:pt x="207" y="471"/>
                  </a:cubicBezTo>
                  <a:cubicBezTo>
                    <a:pt x="442" y="471"/>
                    <a:pt x="442" y="471"/>
                    <a:pt x="442" y="471"/>
                  </a:cubicBezTo>
                  <a:cubicBezTo>
                    <a:pt x="619" y="471"/>
                    <a:pt x="619" y="471"/>
                    <a:pt x="619" y="471"/>
                  </a:cubicBezTo>
                  <a:cubicBezTo>
                    <a:pt x="619" y="471"/>
                    <a:pt x="619" y="441"/>
                    <a:pt x="619" y="427"/>
                  </a:cubicBezTo>
                  <a:lnTo>
                    <a:pt x="162" y="427"/>
                  </a:lnTo>
                  <a:close/>
                  <a:moveTo>
                    <a:pt x="118" y="118"/>
                  </a:moveTo>
                  <a:lnTo>
                    <a:pt x="118" y="118"/>
                  </a:lnTo>
                  <a:cubicBezTo>
                    <a:pt x="589" y="118"/>
                    <a:pt x="589" y="118"/>
                    <a:pt x="589" y="118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118" y="353"/>
                    <a:pt x="118" y="353"/>
                    <a:pt x="118" y="353"/>
                  </a:cubicBezTo>
                  <a:lnTo>
                    <a:pt x="118" y="118"/>
                  </a:lnTo>
                  <a:close/>
                  <a:moveTo>
                    <a:pt x="354" y="544"/>
                  </a:moveTo>
                  <a:lnTo>
                    <a:pt x="354" y="544"/>
                  </a:lnTo>
                  <a:cubicBezTo>
                    <a:pt x="354" y="589"/>
                    <a:pt x="398" y="618"/>
                    <a:pt x="442" y="618"/>
                  </a:cubicBezTo>
                  <a:cubicBezTo>
                    <a:pt x="486" y="618"/>
                    <a:pt x="516" y="589"/>
                    <a:pt x="516" y="544"/>
                  </a:cubicBezTo>
                  <a:cubicBezTo>
                    <a:pt x="516" y="500"/>
                    <a:pt x="486" y="471"/>
                    <a:pt x="442" y="471"/>
                  </a:cubicBezTo>
                  <a:cubicBezTo>
                    <a:pt x="398" y="471"/>
                    <a:pt x="354" y="500"/>
                    <a:pt x="354" y="544"/>
                  </a:cubicBezTo>
                  <a:close/>
                  <a:moveTo>
                    <a:pt x="442" y="500"/>
                  </a:moveTo>
                  <a:lnTo>
                    <a:pt x="442" y="500"/>
                  </a:lnTo>
                  <a:cubicBezTo>
                    <a:pt x="457" y="500"/>
                    <a:pt x="471" y="530"/>
                    <a:pt x="471" y="544"/>
                  </a:cubicBezTo>
                  <a:cubicBezTo>
                    <a:pt x="471" y="559"/>
                    <a:pt x="457" y="589"/>
                    <a:pt x="442" y="589"/>
                  </a:cubicBezTo>
                  <a:cubicBezTo>
                    <a:pt x="412" y="589"/>
                    <a:pt x="398" y="559"/>
                    <a:pt x="398" y="544"/>
                  </a:cubicBezTo>
                  <a:cubicBezTo>
                    <a:pt x="398" y="530"/>
                    <a:pt x="412" y="500"/>
                    <a:pt x="442" y="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22520" y="3197860"/>
            <a:ext cx="3425190" cy="485140"/>
            <a:chOff x="7767" y="4407"/>
            <a:chExt cx="5394" cy="764"/>
          </a:xfrm>
        </p:grpSpPr>
        <p:grpSp>
          <p:nvGrpSpPr>
            <p:cNvPr id="45" name="Group 59"/>
            <p:cNvGrpSpPr/>
            <p:nvPr/>
          </p:nvGrpSpPr>
          <p:grpSpPr>
            <a:xfrm>
              <a:off x="7767" y="4407"/>
              <a:ext cx="830" cy="764"/>
              <a:chOff x="13296063" y="10607541"/>
              <a:chExt cx="1265763" cy="1166060"/>
            </a:xfrm>
            <a:solidFill>
              <a:schemeClr val="accent3"/>
            </a:solidFill>
          </p:grpSpPr>
          <p:sp>
            <p:nvSpPr>
              <p:cNvPr id="80" name="Freeform: Shape 60"/>
              <p:cNvSpPr/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Freeform: Shape 61"/>
              <p:cNvSpPr/>
              <p:nvPr/>
            </p:nvSpPr>
            <p:spPr bwMode="auto">
              <a:xfrm>
                <a:off x="13296063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6" name="Group 63"/>
            <p:cNvGrpSpPr/>
            <p:nvPr/>
          </p:nvGrpSpPr>
          <p:grpSpPr>
            <a:xfrm>
              <a:off x="8646" y="4673"/>
              <a:ext cx="180" cy="179"/>
              <a:chOff x="8571240" y="5550087"/>
              <a:chExt cx="304072" cy="303870"/>
            </a:xfrm>
          </p:grpSpPr>
          <p:sp>
            <p:nvSpPr>
              <p:cNvPr id="76" name="Freeform: Shape 64"/>
              <p:cNvSpPr/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77" name="Group 65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78" name="Freeform: Shape 66"/>
                <p:cNvSpPr/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Freeform: Shape 67"/>
                <p:cNvSpPr/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74" name="TextBox 62"/>
            <p:cNvSpPr txBox="1"/>
            <p:nvPr/>
          </p:nvSpPr>
          <p:spPr>
            <a:xfrm>
              <a:off x="9019" y="4554"/>
              <a:ext cx="4143" cy="400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/>
            </a:bodyPr>
            <a:lstStyle/>
            <a:p>
              <a:r>
                <a:rPr lang="zh-CN" altLang="en-US" sz="1600" b="1" dirty="0"/>
                <a:t>星期计算</a:t>
              </a:r>
              <a:endParaRPr lang="zh-CN" altLang="en-US" sz="1600" b="1" dirty="0"/>
            </a:p>
          </p:txBody>
        </p:sp>
        <p:sp>
          <p:nvSpPr>
            <p:cNvPr id="57" name="Freeform: Shape 92"/>
            <p:cNvSpPr/>
            <p:nvPr/>
          </p:nvSpPr>
          <p:spPr bwMode="auto">
            <a:xfrm>
              <a:off x="8014" y="4638"/>
              <a:ext cx="329" cy="347"/>
            </a:xfrm>
            <a:custGeom>
              <a:avLst/>
              <a:gdLst>
                <a:gd name="T0" fmla="*/ 530 w 604"/>
                <a:gd name="T1" fmla="*/ 0 h 634"/>
                <a:gd name="T2" fmla="*/ 530 w 604"/>
                <a:gd name="T3" fmla="*/ 0 h 634"/>
                <a:gd name="T4" fmla="*/ 74 w 604"/>
                <a:gd name="T5" fmla="*/ 0 h 634"/>
                <a:gd name="T6" fmla="*/ 0 w 604"/>
                <a:gd name="T7" fmla="*/ 74 h 634"/>
                <a:gd name="T8" fmla="*/ 0 w 604"/>
                <a:gd name="T9" fmla="*/ 427 h 634"/>
                <a:gd name="T10" fmla="*/ 74 w 604"/>
                <a:gd name="T11" fmla="*/ 516 h 634"/>
                <a:gd name="T12" fmla="*/ 236 w 604"/>
                <a:gd name="T13" fmla="*/ 516 h 634"/>
                <a:gd name="T14" fmla="*/ 236 w 604"/>
                <a:gd name="T15" fmla="*/ 589 h 634"/>
                <a:gd name="T16" fmla="*/ 191 w 604"/>
                <a:gd name="T17" fmla="*/ 589 h 634"/>
                <a:gd name="T18" fmla="*/ 177 w 604"/>
                <a:gd name="T19" fmla="*/ 604 h 634"/>
                <a:gd name="T20" fmla="*/ 191 w 604"/>
                <a:gd name="T21" fmla="*/ 633 h 634"/>
                <a:gd name="T22" fmla="*/ 427 w 604"/>
                <a:gd name="T23" fmla="*/ 633 h 634"/>
                <a:gd name="T24" fmla="*/ 441 w 604"/>
                <a:gd name="T25" fmla="*/ 604 h 634"/>
                <a:gd name="T26" fmla="*/ 427 w 604"/>
                <a:gd name="T27" fmla="*/ 589 h 634"/>
                <a:gd name="T28" fmla="*/ 383 w 604"/>
                <a:gd name="T29" fmla="*/ 589 h 634"/>
                <a:gd name="T30" fmla="*/ 383 w 604"/>
                <a:gd name="T31" fmla="*/ 516 h 634"/>
                <a:gd name="T32" fmla="*/ 530 w 604"/>
                <a:gd name="T33" fmla="*/ 516 h 634"/>
                <a:gd name="T34" fmla="*/ 603 w 604"/>
                <a:gd name="T35" fmla="*/ 427 h 634"/>
                <a:gd name="T36" fmla="*/ 603 w 604"/>
                <a:gd name="T37" fmla="*/ 74 h 634"/>
                <a:gd name="T38" fmla="*/ 530 w 604"/>
                <a:gd name="T39" fmla="*/ 0 h 634"/>
                <a:gd name="T40" fmla="*/ 353 w 604"/>
                <a:gd name="T41" fmla="*/ 589 h 634"/>
                <a:gd name="T42" fmla="*/ 353 w 604"/>
                <a:gd name="T43" fmla="*/ 589 h 634"/>
                <a:gd name="T44" fmla="*/ 265 w 604"/>
                <a:gd name="T45" fmla="*/ 589 h 634"/>
                <a:gd name="T46" fmla="*/ 265 w 604"/>
                <a:gd name="T47" fmla="*/ 516 h 634"/>
                <a:gd name="T48" fmla="*/ 353 w 604"/>
                <a:gd name="T49" fmla="*/ 516 h 634"/>
                <a:gd name="T50" fmla="*/ 353 w 604"/>
                <a:gd name="T51" fmla="*/ 589 h 634"/>
                <a:gd name="T52" fmla="*/ 559 w 604"/>
                <a:gd name="T53" fmla="*/ 427 h 634"/>
                <a:gd name="T54" fmla="*/ 559 w 604"/>
                <a:gd name="T55" fmla="*/ 427 h 634"/>
                <a:gd name="T56" fmla="*/ 530 w 604"/>
                <a:gd name="T57" fmla="*/ 471 h 634"/>
                <a:gd name="T58" fmla="*/ 74 w 604"/>
                <a:gd name="T59" fmla="*/ 471 h 634"/>
                <a:gd name="T60" fmla="*/ 29 w 604"/>
                <a:gd name="T61" fmla="*/ 427 h 634"/>
                <a:gd name="T62" fmla="*/ 29 w 604"/>
                <a:gd name="T63" fmla="*/ 398 h 634"/>
                <a:gd name="T64" fmla="*/ 559 w 604"/>
                <a:gd name="T65" fmla="*/ 398 h 634"/>
                <a:gd name="T66" fmla="*/ 559 w 604"/>
                <a:gd name="T67" fmla="*/ 427 h 634"/>
                <a:gd name="T68" fmla="*/ 559 w 604"/>
                <a:gd name="T69" fmla="*/ 354 h 634"/>
                <a:gd name="T70" fmla="*/ 559 w 604"/>
                <a:gd name="T71" fmla="*/ 354 h 634"/>
                <a:gd name="T72" fmla="*/ 29 w 604"/>
                <a:gd name="T73" fmla="*/ 354 h 634"/>
                <a:gd name="T74" fmla="*/ 29 w 604"/>
                <a:gd name="T75" fmla="*/ 74 h 634"/>
                <a:gd name="T76" fmla="*/ 74 w 604"/>
                <a:gd name="T77" fmla="*/ 44 h 634"/>
                <a:gd name="T78" fmla="*/ 530 w 604"/>
                <a:gd name="T79" fmla="*/ 44 h 634"/>
                <a:gd name="T80" fmla="*/ 559 w 604"/>
                <a:gd name="T81" fmla="*/ 74 h 634"/>
                <a:gd name="T82" fmla="*/ 559 w 604"/>
                <a:gd name="T83" fmla="*/ 35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4" h="634">
                  <a:moveTo>
                    <a:pt x="530" y="0"/>
                  </a:moveTo>
                  <a:lnTo>
                    <a:pt x="530" y="0"/>
                  </a:lnTo>
                  <a:cubicBezTo>
                    <a:pt x="74" y="0"/>
                    <a:pt x="74" y="0"/>
                    <a:pt x="74" y="0"/>
                  </a:cubicBezTo>
                  <a:cubicBezTo>
                    <a:pt x="29" y="0"/>
                    <a:pt x="0" y="30"/>
                    <a:pt x="0" y="74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71"/>
                    <a:pt x="29" y="516"/>
                    <a:pt x="74" y="516"/>
                  </a:cubicBezTo>
                  <a:cubicBezTo>
                    <a:pt x="236" y="516"/>
                    <a:pt x="236" y="516"/>
                    <a:pt x="236" y="516"/>
                  </a:cubicBezTo>
                  <a:cubicBezTo>
                    <a:pt x="236" y="589"/>
                    <a:pt x="236" y="589"/>
                    <a:pt x="236" y="589"/>
                  </a:cubicBezTo>
                  <a:cubicBezTo>
                    <a:pt x="191" y="589"/>
                    <a:pt x="191" y="589"/>
                    <a:pt x="191" y="589"/>
                  </a:cubicBezTo>
                  <a:cubicBezTo>
                    <a:pt x="177" y="589"/>
                    <a:pt x="177" y="604"/>
                    <a:pt x="177" y="604"/>
                  </a:cubicBezTo>
                  <a:cubicBezTo>
                    <a:pt x="177" y="619"/>
                    <a:pt x="177" y="633"/>
                    <a:pt x="191" y="633"/>
                  </a:cubicBezTo>
                  <a:cubicBezTo>
                    <a:pt x="427" y="633"/>
                    <a:pt x="427" y="633"/>
                    <a:pt x="427" y="633"/>
                  </a:cubicBezTo>
                  <a:cubicBezTo>
                    <a:pt x="441" y="633"/>
                    <a:pt x="441" y="619"/>
                    <a:pt x="441" y="604"/>
                  </a:cubicBezTo>
                  <a:cubicBezTo>
                    <a:pt x="441" y="604"/>
                    <a:pt x="441" y="589"/>
                    <a:pt x="427" y="589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16"/>
                    <a:pt x="383" y="516"/>
                    <a:pt x="383" y="516"/>
                  </a:cubicBezTo>
                  <a:cubicBezTo>
                    <a:pt x="530" y="516"/>
                    <a:pt x="530" y="516"/>
                    <a:pt x="530" y="516"/>
                  </a:cubicBezTo>
                  <a:cubicBezTo>
                    <a:pt x="574" y="516"/>
                    <a:pt x="603" y="471"/>
                    <a:pt x="603" y="427"/>
                  </a:cubicBezTo>
                  <a:cubicBezTo>
                    <a:pt x="603" y="74"/>
                    <a:pt x="603" y="74"/>
                    <a:pt x="603" y="74"/>
                  </a:cubicBezTo>
                  <a:cubicBezTo>
                    <a:pt x="603" y="30"/>
                    <a:pt x="574" y="0"/>
                    <a:pt x="530" y="0"/>
                  </a:cubicBezTo>
                  <a:close/>
                  <a:moveTo>
                    <a:pt x="353" y="589"/>
                  </a:moveTo>
                  <a:lnTo>
                    <a:pt x="353" y="589"/>
                  </a:lnTo>
                  <a:cubicBezTo>
                    <a:pt x="265" y="589"/>
                    <a:pt x="265" y="589"/>
                    <a:pt x="265" y="589"/>
                  </a:cubicBezTo>
                  <a:cubicBezTo>
                    <a:pt x="265" y="516"/>
                    <a:pt x="265" y="516"/>
                    <a:pt x="265" y="516"/>
                  </a:cubicBezTo>
                  <a:cubicBezTo>
                    <a:pt x="353" y="516"/>
                    <a:pt x="353" y="516"/>
                    <a:pt x="353" y="516"/>
                  </a:cubicBezTo>
                  <a:lnTo>
                    <a:pt x="353" y="589"/>
                  </a:lnTo>
                  <a:close/>
                  <a:moveTo>
                    <a:pt x="559" y="427"/>
                  </a:moveTo>
                  <a:lnTo>
                    <a:pt x="559" y="427"/>
                  </a:lnTo>
                  <a:cubicBezTo>
                    <a:pt x="559" y="457"/>
                    <a:pt x="545" y="471"/>
                    <a:pt x="530" y="471"/>
                  </a:cubicBezTo>
                  <a:cubicBezTo>
                    <a:pt x="74" y="471"/>
                    <a:pt x="74" y="471"/>
                    <a:pt x="74" y="471"/>
                  </a:cubicBezTo>
                  <a:cubicBezTo>
                    <a:pt x="59" y="471"/>
                    <a:pt x="29" y="457"/>
                    <a:pt x="29" y="427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559" y="398"/>
                    <a:pt x="559" y="398"/>
                    <a:pt x="559" y="398"/>
                  </a:cubicBezTo>
                  <a:lnTo>
                    <a:pt x="559" y="427"/>
                  </a:lnTo>
                  <a:close/>
                  <a:moveTo>
                    <a:pt x="559" y="354"/>
                  </a:moveTo>
                  <a:lnTo>
                    <a:pt x="559" y="354"/>
                  </a:lnTo>
                  <a:cubicBezTo>
                    <a:pt x="29" y="354"/>
                    <a:pt x="29" y="354"/>
                    <a:pt x="29" y="35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59"/>
                    <a:pt x="59" y="44"/>
                    <a:pt x="74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45" y="44"/>
                    <a:pt x="559" y="59"/>
                    <a:pt x="559" y="74"/>
                  </a:cubicBezTo>
                  <a:lnTo>
                    <a:pt x="559" y="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95" name="图文框 94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Title 1"/>
          <p:cNvSpPr txBox="1"/>
          <p:nvPr/>
        </p:nvSpPr>
        <p:spPr>
          <a:xfrm>
            <a:off x="611560" y="477263"/>
            <a:ext cx="307209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•功能一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162" y="48694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天数计算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052" y="924842"/>
            <a:ext cx="755073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基础逻辑：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S1: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输入日期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判断各变量是否符合要求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S2: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计算输入日期的天数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计算当前日期的天数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S3: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判断年份是否相等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是：计算天数差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否：分别计算不同年份的天数差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S4: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输出天数差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days_diff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 rot="0">
            <a:off x="538480" y="853440"/>
            <a:ext cx="1327150" cy="1325880"/>
            <a:chOff x="7255" y="4330"/>
            <a:chExt cx="2090" cy="2088"/>
          </a:xfrm>
        </p:grpSpPr>
        <p:grpSp>
          <p:nvGrpSpPr>
            <p:cNvPr id="15" name="Group 92"/>
            <p:cNvGrpSpPr/>
            <p:nvPr/>
          </p:nvGrpSpPr>
          <p:grpSpPr>
            <a:xfrm rot="16200000">
              <a:off x="7256" y="4329"/>
              <a:ext cx="2089" cy="2090"/>
              <a:chOff x="3571044" y="2850399"/>
              <a:chExt cx="1657078" cy="1657810"/>
            </a:xfrm>
          </p:grpSpPr>
          <p:sp>
            <p:nvSpPr>
              <p:cNvPr id="29" name="Freeform: Shape 104"/>
              <p:cNvSpPr/>
              <p:nvPr/>
            </p:nvSpPr>
            <p:spPr bwMode="auto">
              <a:xfrm>
                <a:off x="3571044" y="2850399"/>
                <a:ext cx="1652588" cy="1652587"/>
              </a:xfrm>
              <a:custGeom>
                <a:avLst/>
                <a:gdLst>
                  <a:gd name="T0" fmla="*/ 605 w 605"/>
                  <a:gd name="T1" fmla="*/ 605 h 605"/>
                  <a:gd name="T2" fmla="*/ 0 w 605"/>
                  <a:gd name="T3" fmla="*/ 0 h 605"/>
                  <a:gd name="T4" fmla="*/ 550 w 605"/>
                  <a:gd name="T5" fmla="*/ 56 h 605"/>
                  <a:gd name="T6" fmla="*/ 605 w 605"/>
                  <a:gd name="T7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5" h="605">
                    <a:moveTo>
                      <a:pt x="605" y="605"/>
                    </a:moveTo>
                    <a:cubicBezTo>
                      <a:pt x="277" y="592"/>
                      <a:pt x="13" y="329"/>
                      <a:pt x="0" y="0"/>
                    </a:cubicBezTo>
                    <a:cubicBezTo>
                      <a:pt x="550" y="56"/>
                      <a:pt x="550" y="56"/>
                      <a:pt x="550" y="56"/>
                    </a:cubicBezTo>
                    <a:lnTo>
                      <a:pt x="605" y="605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30" name="Freeform: Shape 108"/>
              <p:cNvSpPr/>
              <p:nvPr/>
            </p:nvSpPr>
            <p:spPr bwMode="auto">
              <a:xfrm>
                <a:off x="3575533" y="2855622"/>
                <a:ext cx="1652589" cy="152399"/>
              </a:xfrm>
              <a:custGeom>
                <a:avLst/>
                <a:gdLst>
                  <a:gd name="T0" fmla="*/ 946 w 1041"/>
                  <a:gd name="T1" fmla="*/ 96 h 96"/>
                  <a:gd name="T2" fmla="*/ 0 w 1041"/>
                  <a:gd name="T3" fmla="*/ 0 h 96"/>
                  <a:gd name="T4" fmla="*/ 1041 w 1041"/>
                  <a:gd name="T5" fmla="*/ 0 h 96"/>
                  <a:gd name="T6" fmla="*/ 946 w 1041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1" h="96">
                    <a:moveTo>
                      <a:pt x="946" y="96"/>
                    </a:moveTo>
                    <a:lnTo>
                      <a:pt x="0" y="0"/>
                    </a:lnTo>
                    <a:lnTo>
                      <a:pt x="1041" y="0"/>
                    </a:lnTo>
                    <a:lnTo>
                      <a:pt x="946" y="9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350" cap="rnd">
                <a:noFill/>
                <a:prstDash val="solid"/>
                <a:round/>
              </a:ln>
              <a:effectLst/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Freeform: Shape 109"/>
              <p:cNvSpPr/>
              <p:nvPr/>
            </p:nvSpPr>
            <p:spPr bwMode="auto">
              <a:xfrm>
                <a:off x="5067593" y="2855621"/>
                <a:ext cx="150813" cy="1652588"/>
              </a:xfrm>
              <a:custGeom>
                <a:avLst/>
                <a:gdLst>
                  <a:gd name="T0" fmla="*/ 95 w 95"/>
                  <a:gd name="T1" fmla="*/ 0 h 1041"/>
                  <a:gd name="T2" fmla="*/ 95 w 95"/>
                  <a:gd name="T3" fmla="*/ 1041 h 1041"/>
                  <a:gd name="T4" fmla="*/ 0 w 95"/>
                  <a:gd name="T5" fmla="*/ 96 h 1041"/>
                  <a:gd name="T6" fmla="*/ 95 w 95"/>
                  <a:gd name="T7" fmla="*/ 0 h 1041"/>
                  <a:gd name="T8" fmla="*/ 95 w 95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041">
                    <a:moveTo>
                      <a:pt x="95" y="0"/>
                    </a:moveTo>
                    <a:lnTo>
                      <a:pt x="95" y="1041"/>
                    </a:lnTo>
                    <a:lnTo>
                      <a:pt x="0" y="96"/>
                    </a:lnTo>
                    <a:lnTo>
                      <a:pt x="95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anchor="ctr"/>
              <a:p>
                <a:pPr algn="ctr"/>
              </a:p>
            </p:txBody>
          </p:sp>
        </p:grpSp>
        <p:grpSp>
          <p:nvGrpSpPr>
            <p:cNvPr id="16" name="Group 93"/>
            <p:cNvGrpSpPr/>
            <p:nvPr/>
          </p:nvGrpSpPr>
          <p:grpSpPr bwMode="auto">
            <a:xfrm rot="0">
              <a:off x="7711" y="5185"/>
              <a:ext cx="495" cy="371"/>
              <a:chOff x="0" y="0"/>
              <a:chExt cx="575" cy="431"/>
            </a:xfrm>
            <a:solidFill>
              <a:schemeClr val="bg1"/>
            </a:solidFill>
          </p:grpSpPr>
          <p:sp>
            <p:nvSpPr>
              <p:cNvPr id="27" name="Freeform: Shape 97"/>
              <p:cNvSpPr/>
              <p:nvPr/>
            </p:nvSpPr>
            <p:spPr bwMode="auto">
              <a:xfrm>
                <a:off x="0" y="0"/>
                <a:ext cx="575" cy="4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  <a:moveTo>
                      <a:pt x="19798" y="19200"/>
                    </a:moveTo>
                    <a:lnTo>
                      <a:pt x="1802" y="19200"/>
                    </a:lnTo>
                    <a:lnTo>
                      <a:pt x="1802" y="2400"/>
                    </a:lnTo>
                    <a:lnTo>
                      <a:pt x="19798" y="2400"/>
                    </a:lnTo>
                    <a:lnTo>
                      <a:pt x="19798" y="19200"/>
                    </a:lnTo>
                    <a:close/>
                    <a:moveTo>
                      <a:pt x="19798" y="192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Freeform: Shape 98"/>
              <p:cNvSpPr/>
              <p:nvPr/>
            </p:nvSpPr>
            <p:spPr bwMode="auto">
              <a:xfrm>
                <a:off x="88" y="80"/>
                <a:ext cx="402" cy="279"/>
              </a:xfrm>
              <a:custGeom>
                <a:avLst/>
                <a:gdLst>
                  <a:gd name="T0" fmla="*/ 0 w 21263"/>
                  <a:gd name="T1" fmla="*/ 0 h 21544"/>
                  <a:gd name="T2" fmla="*/ 0 w 21263"/>
                  <a:gd name="T3" fmla="*/ 0 h 21544"/>
                  <a:gd name="T4" fmla="*/ 0 w 21263"/>
                  <a:gd name="T5" fmla="*/ 0 h 21544"/>
                  <a:gd name="T6" fmla="*/ 0 w 21263"/>
                  <a:gd name="T7" fmla="*/ 0 h 21544"/>
                  <a:gd name="T8" fmla="*/ 0 w 21263"/>
                  <a:gd name="T9" fmla="*/ 0 h 21544"/>
                  <a:gd name="T10" fmla="*/ 0 w 21263"/>
                  <a:gd name="T11" fmla="*/ 0 h 21544"/>
                  <a:gd name="T12" fmla="*/ 0 w 21263"/>
                  <a:gd name="T13" fmla="*/ 0 h 21544"/>
                  <a:gd name="T14" fmla="*/ 0 w 21263"/>
                  <a:gd name="T15" fmla="*/ 0 h 21544"/>
                  <a:gd name="T16" fmla="*/ 0 w 21263"/>
                  <a:gd name="T17" fmla="*/ 0 h 21544"/>
                  <a:gd name="T18" fmla="*/ 0 w 21263"/>
                  <a:gd name="T19" fmla="*/ 0 h 21544"/>
                  <a:gd name="T20" fmla="*/ 0 w 21263"/>
                  <a:gd name="T21" fmla="*/ 0 h 21544"/>
                  <a:gd name="T22" fmla="*/ 0 w 21263"/>
                  <a:gd name="T23" fmla="*/ 0 h 21544"/>
                  <a:gd name="T24" fmla="*/ 0 w 21263"/>
                  <a:gd name="T25" fmla="*/ 0 h 21544"/>
                  <a:gd name="T26" fmla="*/ 0 w 21263"/>
                  <a:gd name="T27" fmla="*/ 0 h 21544"/>
                  <a:gd name="T28" fmla="*/ 0 w 21263"/>
                  <a:gd name="T29" fmla="*/ 0 h 21544"/>
                  <a:gd name="T30" fmla="*/ 0 w 21263"/>
                  <a:gd name="T31" fmla="*/ 0 h 21544"/>
                  <a:gd name="T32" fmla="*/ 0 w 21263"/>
                  <a:gd name="T33" fmla="*/ 0 h 21544"/>
                  <a:gd name="T34" fmla="*/ 0 w 21263"/>
                  <a:gd name="T35" fmla="*/ 0 h 21544"/>
                  <a:gd name="T36" fmla="*/ 0 w 21263"/>
                  <a:gd name="T37" fmla="*/ 0 h 21544"/>
                  <a:gd name="T38" fmla="*/ 0 w 21263"/>
                  <a:gd name="T39" fmla="*/ 0 h 21544"/>
                  <a:gd name="T40" fmla="*/ 0 w 21263"/>
                  <a:gd name="T41" fmla="*/ 0 h 21544"/>
                  <a:gd name="T42" fmla="*/ 0 w 21263"/>
                  <a:gd name="T43" fmla="*/ 0 h 21544"/>
                  <a:gd name="T44" fmla="*/ 0 w 21263"/>
                  <a:gd name="T45" fmla="*/ 0 h 21544"/>
                  <a:gd name="T46" fmla="*/ 0 w 21263"/>
                  <a:gd name="T47" fmla="*/ 0 h 21544"/>
                  <a:gd name="T48" fmla="*/ 0 w 21263"/>
                  <a:gd name="T49" fmla="*/ 0 h 21544"/>
                  <a:gd name="T50" fmla="*/ 0 w 21263"/>
                  <a:gd name="T51" fmla="*/ 0 h 21544"/>
                  <a:gd name="T52" fmla="*/ 0 w 21263"/>
                  <a:gd name="T53" fmla="*/ 0 h 21544"/>
                  <a:gd name="T54" fmla="*/ 0 w 21263"/>
                  <a:gd name="T55" fmla="*/ 0 h 21544"/>
                  <a:gd name="T56" fmla="*/ 0 w 21263"/>
                  <a:gd name="T57" fmla="*/ 0 h 21544"/>
                  <a:gd name="T58" fmla="*/ 0 w 21263"/>
                  <a:gd name="T59" fmla="*/ 0 h 2154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1263" h="21544">
                    <a:moveTo>
                      <a:pt x="468" y="16899"/>
                    </a:moveTo>
                    <a:cubicBezTo>
                      <a:pt x="1011" y="17543"/>
                      <a:pt x="1809" y="17423"/>
                      <a:pt x="2251" y="16628"/>
                    </a:cubicBezTo>
                    <a:lnTo>
                      <a:pt x="2251" y="16626"/>
                    </a:lnTo>
                    <a:lnTo>
                      <a:pt x="3543" y="14300"/>
                    </a:lnTo>
                    <a:lnTo>
                      <a:pt x="5600" y="18371"/>
                    </a:lnTo>
                    <a:cubicBezTo>
                      <a:pt x="5873" y="18913"/>
                      <a:pt x="6328" y="19195"/>
                      <a:pt x="6786" y="19106"/>
                    </a:cubicBezTo>
                    <a:cubicBezTo>
                      <a:pt x="7242" y="19020"/>
                      <a:pt x="7630" y="18574"/>
                      <a:pt x="7798" y="17946"/>
                    </a:cubicBezTo>
                    <a:lnTo>
                      <a:pt x="9754" y="10654"/>
                    </a:lnTo>
                    <a:lnTo>
                      <a:pt x="12588" y="20415"/>
                    </a:lnTo>
                    <a:cubicBezTo>
                      <a:pt x="12787" y="21104"/>
                      <a:pt x="13246" y="21544"/>
                      <a:pt x="13755" y="21544"/>
                    </a:cubicBezTo>
                    <a:cubicBezTo>
                      <a:pt x="13778" y="21544"/>
                      <a:pt x="13801" y="21543"/>
                      <a:pt x="13826" y="21542"/>
                    </a:cubicBezTo>
                    <a:cubicBezTo>
                      <a:pt x="14360" y="21496"/>
                      <a:pt x="14816" y="20968"/>
                      <a:pt x="14968" y="20219"/>
                    </a:cubicBezTo>
                    <a:lnTo>
                      <a:pt x="17667" y="6945"/>
                    </a:lnTo>
                    <a:lnTo>
                      <a:pt x="18857" y="10519"/>
                    </a:lnTo>
                    <a:cubicBezTo>
                      <a:pt x="19162" y="11439"/>
                      <a:pt x="19921" y="11821"/>
                      <a:pt x="20550" y="11373"/>
                    </a:cubicBezTo>
                    <a:cubicBezTo>
                      <a:pt x="21179" y="10927"/>
                      <a:pt x="21442" y="9817"/>
                      <a:pt x="21135" y="8898"/>
                    </a:cubicBezTo>
                    <a:lnTo>
                      <a:pt x="18521" y="1042"/>
                    </a:lnTo>
                    <a:cubicBezTo>
                      <a:pt x="18292" y="352"/>
                      <a:pt x="17800" y="-56"/>
                      <a:pt x="17278" y="6"/>
                    </a:cubicBezTo>
                    <a:cubicBezTo>
                      <a:pt x="16755" y="69"/>
                      <a:pt x="16317" y="589"/>
                      <a:pt x="16167" y="1324"/>
                    </a:cubicBezTo>
                    <a:lnTo>
                      <a:pt x="13543" y="14225"/>
                    </a:lnTo>
                    <a:lnTo>
                      <a:pt x="10874" y="5027"/>
                    </a:lnTo>
                    <a:cubicBezTo>
                      <a:pt x="10672" y="4332"/>
                      <a:pt x="10206" y="3887"/>
                      <a:pt x="9689" y="3898"/>
                    </a:cubicBezTo>
                    <a:cubicBezTo>
                      <a:pt x="9173" y="3908"/>
                      <a:pt x="8715" y="4371"/>
                      <a:pt x="8527" y="5075"/>
                    </a:cubicBezTo>
                    <a:lnTo>
                      <a:pt x="6276" y="13475"/>
                    </a:lnTo>
                    <a:lnTo>
                      <a:pt x="4609" y="10174"/>
                    </a:lnTo>
                    <a:cubicBezTo>
                      <a:pt x="4375" y="9712"/>
                      <a:pt x="4012" y="9437"/>
                      <a:pt x="3619" y="9423"/>
                    </a:cubicBezTo>
                    <a:cubicBezTo>
                      <a:pt x="3225" y="9410"/>
                      <a:pt x="2854" y="9660"/>
                      <a:pt x="2606" y="10108"/>
                    </a:cubicBezTo>
                    <a:lnTo>
                      <a:pt x="284" y="14290"/>
                    </a:lnTo>
                    <a:cubicBezTo>
                      <a:pt x="-158" y="15086"/>
                      <a:pt x="-75" y="16253"/>
                      <a:pt x="468" y="16899"/>
                    </a:cubicBezTo>
                    <a:close/>
                    <a:moveTo>
                      <a:pt x="468" y="1689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553" y="882982"/>
            <a:ext cx="80648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S1:输入日期,判断各变量是否符合要求：</a:t>
            </a: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input_year, input_month, input_day</a:t>
            </a: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当前日期：</a:t>
            </a: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current_year, current_month, current_day</a:t>
            </a: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1280" t="11324" r="2362"/>
          <a:stretch>
            <a:fillRect/>
          </a:stretch>
        </p:blipFill>
        <p:spPr>
          <a:xfrm>
            <a:off x="611505" y="2247900"/>
            <a:ext cx="4392930" cy="229743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03985" y="2571750"/>
            <a:ext cx="3460750" cy="720090"/>
            <a:chOff x="2211" y="4050"/>
            <a:chExt cx="5450" cy="1134"/>
          </a:xfrm>
        </p:grpSpPr>
        <p:sp>
          <p:nvSpPr>
            <p:cNvPr id="4" name="文本框 3"/>
            <p:cNvSpPr txBox="1"/>
            <p:nvPr/>
          </p:nvSpPr>
          <p:spPr>
            <a:xfrm>
              <a:off x="6293" y="4050"/>
              <a:ext cx="1368" cy="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p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time.h</a:t>
              </a:r>
              <a:endPara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箭头连接符 4"/>
            <p:cNvCxnSpPr>
              <a:stCxn id="4" idx="1"/>
            </p:cNvCxnSpPr>
            <p:nvPr/>
          </p:nvCxnSpPr>
          <p:spPr>
            <a:xfrm flipH="1">
              <a:off x="2551" y="4340"/>
              <a:ext cx="3742" cy="5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>
              <a:stCxn id="4" idx="1"/>
            </p:cNvCxnSpPr>
            <p:nvPr/>
          </p:nvCxnSpPr>
          <p:spPr>
            <a:xfrm flipH="1">
              <a:off x="3004" y="4340"/>
              <a:ext cx="3289" cy="39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2211" y="4391"/>
              <a:ext cx="4082" cy="793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0" y="915035"/>
            <a:ext cx="708596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调用totalDaysFromYearStart函数计算输入日期的天数得到input_total_days</a:t>
            </a: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调用totalDaysFromYearStart函数计算当前日期的天数得到current_total_days</a:t>
            </a: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256" t="42730" r="12562" b="18851"/>
          <a:stretch>
            <a:fillRect/>
          </a:stretch>
        </p:blipFill>
        <p:spPr>
          <a:xfrm>
            <a:off x="107315" y="1563370"/>
            <a:ext cx="8929370" cy="504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3260" y="483235"/>
            <a:ext cx="433578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S2:</a:t>
            </a:r>
            <a:r>
              <a:rPr lang="zh-CN" altLang="en-US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计算输入日期的天数</a:t>
            </a:r>
            <a:r>
              <a:rPr lang="en-US" altLang="zh-CN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35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计算当前日期的天数</a:t>
            </a:r>
            <a:endParaRPr lang="zh-CN" altLang="en-US" sz="135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260" y="2067560"/>
            <a:ext cx="734187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S3: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判断年份是否相等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input_year ==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current_year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是：计算天数差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input_total_days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current_total_days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否：分别计算不同年份的天数差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input_year &lt;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current_year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计算：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days_diff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current_year_days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input_total_days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current_total_days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input_year &gt;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current_year</a:t>
            </a:r>
            <a:endParaRPr lang="en-US" altLang="zh-CN" sz="1400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计算：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days_diff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input_year_days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current_total_days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input_total_days</a:t>
            </a:r>
            <a:endParaRPr lang="en-US" altLang="zh-CN" sz="1400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S4: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输出天数差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days_diff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539115" y="483235"/>
            <a:ext cx="6953250" cy="21951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星期计算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基础逻辑：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S1: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输入日期：年、月、日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判断各变量是否符合要求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S2: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 函数计算星期几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传入输入的年、月、日作为参数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查找对应星期几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S3: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输出结果：打印对应的星期几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612265" y="3297555"/>
            <a:ext cx="1151890" cy="439420"/>
            <a:chOff x="849" y="4957"/>
            <a:chExt cx="1814" cy="692"/>
          </a:xfrm>
        </p:grpSpPr>
        <p:sp>
          <p:nvSpPr>
            <p:cNvPr id="4" name="Freeform: Shape 2"/>
            <p:cNvSpPr/>
            <p:nvPr>
              <p:custDataLst>
                <p:tags r:id="rId2"/>
              </p:custDataLst>
            </p:nvPr>
          </p:nvSpPr>
          <p:spPr bwMode="auto">
            <a:xfrm>
              <a:off x="849" y="4957"/>
              <a:ext cx="1731" cy="692"/>
            </a:xfrm>
            <a:custGeom>
              <a:avLst/>
              <a:gdLst>
                <a:gd name="T0" fmla="*/ 2399507 w 21600"/>
                <a:gd name="T1" fmla="*/ 600869 h 21600"/>
                <a:gd name="T2" fmla="*/ 2399507 w 21600"/>
                <a:gd name="T3" fmla="*/ 600869 h 21600"/>
                <a:gd name="T4" fmla="*/ 2399507 w 21600"/>
                <a:gd name="T5" fmla="*/ 600869 h 21600"/>
                <a:gd name="T6" fmla="*/ 2399507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16" name="Freeform: Shape 14"/>
            <p:cNvSpPr/>
            <p:nvPr>
              <p:custDataLst>
                <p:tags r:id="rId3"/>
              </p:custDataLst>
            </p:nvPr>
          </p:nvSpPr>
          <p:spPr bwMode="auto">
            <a:xfrm rot="5400000">
              <a:off x="2525" y="5268"/>
              <a:ext cx="194" cy="83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27" name="Freeform: Shape 25"/>
            <p:cNvSpPr/>
            <p:nvPr>
              <p:custDataLst>
                <p:tags r:id="rId4"/>
              </p:custDataLst>
            </p:nvPr>
          </p:nvSpPr>
          <p:spPr bwMode="auto">
            <a:xfrm>
              <a:off x="1392" y="5175"/>
              <a:ext cx="527" cy="2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62500" lnSpcReduction="20000"/>
            </a:bodyPr>
            <a:p>
              <a:pPr algn="ctr">
                <a:defRPr/>
              </a:pPr>
              <a:r>
                <a:rPr lang="zh-CN" altLang="en-US" b="1">
                  <a:solidFill>
                    <a:srgbClr val="FFFFFF"/>
                  </a:solidFill>
                </a:rPr>
                <a:t>星期一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56510" y="3939540"/>
            <a:ext cx="1151890" cy="439420"/>
            <a:chOff x="3504" y="6091"/>
            <a:chExt cx="1814" cy="692"/>
          </a:xfrm>
        </p:grpSpPr>
        <p:sp>
          <p:nvSpPr>
            <p:cNvPr id="5" name="Freeform: Shape 3"/>
            <p:cNvSpPr/>
            <p:nvPr>
              <p:custDataLst>
                <p:tags r:id="rId5"/>
              </p:custDataLst>
            </p:nvPr>
          </p:nvSpPr>
          <p:spPr bwMode="auto">
            <a:xfrm>
              <a:off x="3504" y="6091"/>
              <a:ext cx="1731" cy="692"/>
            </a:xfrm>
            <a:custGeom>
              <a:avLst/>
              <a:gdLst>
                <a:gd name="T0" fmla="*/ 2398713 w 21600"/>
                <a:gd name="T1" fmla="*/ 600869 h 21600"/>
                <a:gd name="T2" fmla="*/ 2398713 w 21600"/>
                <a:gd name="T3" fmla="*/ 600869 h 21600"/>
                <a:gd name="T4" fmla="*/ 2398713 w 21600"/>
                <a:gd name="T5" fmla="*/ 600869 h 21600"/>
                <a:gd name="T6" fmla="*/ 2398713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17" name="Freeform: Shape 15"/>
            <p:cNvSpPr/>
            <p:nvPr>
              <p:custDataLst>
                <p:tags r:id="rId6"/>
              </p:custDataLst>
            </p:nvPr>
          </p:nvSpPr>
          <p:spPr bwMode="auto">
            <a:xfrm rot="5400000">
              <a:off x="5180" y="6402"/>
              <a:ext cx="194" cy="83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28" name="Freeform: Shape 26"/>
            <p:cNvSpPr/>
            <p:nvPr>
              <p:custDataLst>
                <p:tags r:id="rId7"/>
              </p:custDataLst>
            </p:nvPr>
          </p:nvSpPr>
          <p:spPr bwMode="auto">
            <a:xfrm>
              <a:off x="4106" y="6320"/>
              <a:ext cx="527" cy="2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62500" lnSpcReduction="20000"/>
            </a:bodyPr>
            <a:p>
              <a:pPr algn="ctr">
                <a:defRPr/>
              </a:pPr>
              <a:r>
                <a:rPr lang="zh-CN" altLang="en-US" b="1">
                  <a:solidFill>
                    <a:srgbClr val="FFFFFF"/>
                  </a:solidFill>
                </a:rPr>
                <a:t>星期</a:t>
              </a:r>
              <a:r>
                <a:rPr lang="zh-CN" altLang="en-US" b="1">
                  <a:solidFill>
                    <a:srgbClr val="FFFFFF"/>
                  </a:solidFill>
                </a:rPr>
                <a:t>二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573780" y="3290570"/>
            <a:ext cx="1150620" cy="439420"/>
            <a:chOff x="4716" y="4371"/>
            <a:chExt cx="1812" cy="692"/>
          </a:xfrm>
        </p:grpSpPr>
        <p:sp>
          <p:nvSpPr>
            <p:cNvPr id="6" name="Freeform: Shape 4"/>
            <p:cNvSpPr/>
            <p:nvPr>
              <p:custDataLst>
                <p:tags r:id="rId8"/>
              </p:custDataLst>
            </p:nvPr>
          </p:nvSpPr>
          <p:spPr bwMode="auto">
            <a:xfrm>
              <a:off x="4716" y="4371"/>
              <a:ext cx="1731" cy="692"/>
            </a:xfrm>
            <a:custGeom>
              <a:avLst/>
              <a:gdLst>
                <a:gd name="T0" fmla="*/ 2398713 w 21600"/>
                <a:gd name="T1" fmla="*/ 600869 h 21600"/>
                <a:gd name="T2" fmla="*/ 2398713 w 21600"/>
                <a:gd name="T3" fmla="*/ 600869 h 21600"/>
                <a:gd name="T4" fmla="*/ 2398713 w 21600"/>
                <a:gd name="T5" fmla="*/ 600869 h 21600"/>
                <a:gd name="T6" fmla="*/ 2398713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18" name="Freeform: Shape 16"/>
            <p:cNvSpPr/>
            <p:nvPr>
              <p:custDataLst>
                <p:tags r:id="rId9"/>
              </p:custDataLst>
            </p:nvPr>
          </p:nvSpPr>
          <p:spPr bwMode="auto">
            <a:xfrm rot="5400000">
              <a:off x="6390" y="4682"/>
              <a:ext cx="194" cy="83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29" name="Freeform: Shape 27"/>
            <p:cNvSpPr/>
            <p:nvPr>
              <p:custDataLst>
                <p:tags r:id="rId10"/>
              </p:custDataLst>
            </p:nvPr>
          </p:nvSpPr>
          <p:spPr bwMode="auto">
            <a:xfrm>
              <a:off x="5313" y="4600"/>
              <a:ext cx="527" cy="2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62500" lnSpcReduction="20000"/>
            </a:bodyPr>
            <a:p>
              <a:pPr algn="ctr">
                <a:defRPr/>
              </a:pPr>
              <a:r>
                <a:rPr lang="zh-CN" altLang="en-US" b="1">
                  <a:solidFill>
                    <a:srgbClr val="FFFFFF"/>
                  </a:solidFill>
                </a:rPr>
                <a:t>星期</a:t>
              </a:r>
              <a:r>
                <a:rPr lang="zh-CN" altLang="en-US" b="1">
                  <a:solidFill>
                    <a:srgbClr val="FFFFFF"/>
                  </a:solidFill>
                </a:rPr>
                <a:t>三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528945" y="3297555"/>
            <a:ext cx="1151890" cy="439420"/>
            <a:chOff x="8165" y="4371"/>
            <a:chExt cx="1814" cy="692"/>
          </a:xfrm>
        </p:grpSpPr>
        <p:sp>
          <p:nvSpPr>
            <p:cNvPr id="39" name="Freeform: Shape 2"/>
            <p:cNvSpPr/>
            <p:nvPr>
              <p:custDataLst>
                <p:tags r:id="rId11"/>
              </p:custDataLst>
            </p:nvPr>
          </p:nvSpPr>
          <p:spPr bwMode="auto">
            <a:xfrm>
              <a:off x="8165" y="4371"/>
              <a:ext cx="1731" cy="692"/>
            </a:xfrm>
            <a:custGeom>
              <a:avLst/>
              <a:gdLst>
                <a:gd name="T0" fmla="*/ 2399507 w 21600"/>
                <a:gd name="T1" fmla="*/ 600869 h 21600"/>
                <a:gd name="T2" fmla="*/ 2399507 w 21600"/>
                <a:gd name="T3" fmla="*/ 600869 h 21600"/>
                <a:gd name="T4" fmla="*/ 2399507 w 21600"/>
                <a:gd name="T5" fmla="*/ 600869 h 21600"/>
                <a:gd name="T6" fmla="*/ 2399507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43" name="Freeform: Shape 14"/>
            <p:cNvSpPr/>
            <p:nvPr>
              <p:custDataLst>
                <p:tags r:id="rId12"/>
              </p:custDataLst>
            </p:nvPr>
          </p:nvSpPr>
          <p:spPr bwMode="auto">
            <a:xfrm rot="5400000">
              <a:off x="9841" y="4682"/>
              <a:ext cx="194" cy="83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49" name="Freeform: Shape 25"/>
            <p:cNvSpPr/>
            <p:nvPr>
              <p:custDataLst>
                <p:tags r:id="rId13"/>
              </p:custDataLst>
            </p:nvPr>
          </p:nvSpPr>
          <p:spPr bwMode="auto">
            <a:xfrm>
              <a:off x="8709" y="4589"/>
              <a:ext cx="527" cy="2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62500" lnSpcReduction="20000"/>
            </a:bodyPr>
            <a:p>
              <a:pPr algn="ctr">
                <a:defRPr/>
              </a:pPr>
              <a:r>
                <a:rPr lang="zh-CN" altLang="en-US" b="1">
                  <a:solidFill>
                    <a:srgbClr val="FFFFFF"/>
                  </a:solidFill>
                </a:rPr>
                <a:t>星期</a:t>
              </a:r>
              <a:r>
                <a:rPr lang="zh-CN" altLang="en-US" b="1">
                  <a:solidFill>
                    <a:srgbClr val="FFFFFF"/>
                  </a:solidFill>
                </a:rPr>
                <a:t>五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443980" y="3937000"/>
            <a:ext cx="1151890" cy="439420"/>
            <a:chOff x="9896" y="4371"/>
            <a:chExt cx="1814" cy="692"/>
          </a:xfrm>
        </p:grpSpPr>
        <p:sp>
          <p:nvSpPr>
            <p:cNvPr id="40" name="Freeform: Shape 3"/>
            <p:cNvSpPr/>
            <p:nvPr>
              <p:custDataLst>
                <p:tags r:id="rId14"/>
              </p:custDataLst>
            </p:nvPr>
          </p:nvSpPr>
          <p:spPr bwMode="auto">
            <a:xfrm>
              <a:off x="9896" y="4371"/>
              <a:ext cx="1731" cy="692"/>
            </a:xfrm>
            <a:custGeom>
              <a:avLst/>
              <a:gdLst>
                <a:gd name="T0" fmla="*/ 2398713 w 21600"/>
                <a:gd name="T1" fmla="*/ 600869 h 21600"/>
                <a:gd name="T2" fmla="*/ 2398713 w 21600"/>
                <a:gd name="T3" fmla="*/ 600869 h 21600"/>
                <a:gd name="T4" fmla="*/ 2398713 w 21600"/>
                <a:gd name="T5" fmla="*/ 600869 h 21600"/>
                <a:gd name="T6" fmla="*/ 2398713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44" name="Freeform: Shape 15"/>
            <p:cNvSpPr/>
            <p:nvPr>
              <p:custDataLst>
                <p:tags r:id="rId15"/>
              </p:custDataLst>
            </p:nvPr>
          </p:nvSpPr>
          <p:spPr bwMode="auto">
            <a:xfrm rot="5400000">
              <a:off x="11572" y="4682"/>
              <a:ext cx="194" cy="83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50" name="Freeform: Shape 26"/>
            <p:cNvSpPr/>
            <p:nvPr>
              <p:custDataLst>
                <p:tags r:id="rId16"/>
              </p:custDataLst>
            </p:nvPr>
          </p:nvSpPr>
          <p:spPr bwMode="auto">
            <a:xfrm>
              <a:off x="10498" y="4600"/>
              <a:ext cx="527" cy="2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62500" lnSpcReduction="20000"/>
            </a:bodyPr>
            <a:p>
              <a:pPr algn="ctr">
                <a:defRPr/>
              </a:pPr>
              <a:r>
                <a:rPr lang="zh-CN" altLang="en-US" b="1">
                  <a:solidFill>
                    <a:srgbClr val="FFFFFF"/>
                  </a:solidFill>
                </a:rPr>
                <a:t>星期</a:t>
              </a:r>
              <a:r>
                <a:rPr lang="zh-CN" altLang="en-US" b="1">
                  <a:solidFill>
                    <a:srgbClr val="FFFFFF"/>
                  </a:solidFill>
                </a:rPr>
                <a:t>六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600575" y="2643505"/>
            <a:ext cx="1144905" cy="439420"/>
            <a:chOff x="6447" y="4371"/>
            <a:chExt cx="1803" cy="692"/>
          </a:xfrm>
        </p:grpSpPr>
        <p:sp>
          <p:nvSpPr>
            <p:cNvPr id="7" name="Freeform: Shape 5"/>
            <p:cNvSpPr/>
            <p:nvPr>
              <p:custDataLst>
                <p:tags r:id="rId17"/>
              </p:custDataLst>
            </p:nvPr>
          </p:nvSpPr>
          <p:spPr bwMode="auto">
            <a:xfrm>
              <a:off x="6447" y="4371"/>
              <a:ext cx="1731" cy="692"/>
            </a:xfrm>
            <a:custGeom>
              <a:avLst/>
              <a:gdLst>
                <a:gd name="T0" fmla="*/ 2399506 w 21600"/>
                <a:gd name="T1" fmla="*/ 600869 h 21600"/>
                <a:gd name="T2" fmla="*/ 2399506 w 21600"/>
                <a:gd name="T3" fmla="*/ 600869 h 21600"/>
                <a:gd name="T4" fmla="*/ 2399506 w 21600"/>
                <a:gd name="T5" fmla="*/ 600869 h 21600"/>
                <a:gd name="T6" fmla="*/ 2399506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30" name="Freeform: Shape 28"/>
            <p:cNvSpPr/>
            <p:nvPr>
              <p:custDataLst>
                <p:tags r:id="rId18"/>
              </p:custDataLst>
            </p:nvPr>
          </p:nvSpPr>
          <p:spPr bwMode="auto">
            <a:xfrm>
              <a:off x="7051" y="4600"/>
              <a:ext cx="527" cy="2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62500" lnSpcReduction="20000"/>
            </a:bodyPr>
            <a:p>
              <a:pPr algn="ctr">
                <a:defRPr/>
              </a:pPr>
              <a:r>
                <a:rPr lang="zh-CN" altLang="en-US" b="1">
                  <a:solidFill>
                    <a:srgbClr val="FFFFFF"/>
                  </a:solidFill>
                </a:rPr>
                <a:t>星期</a:t>
              </a:r>
              <a:r>
                <a:rPr lang="zh-CN" altLang="en-US" b="1">
                  <a:solidFill>
                    <a:srgbClr val="FFFFFF"/>
                  </a:solidFill>
                </a:rPr>
                <a:t>四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53" name="Freeform: Shape 15"/>
            <p:cNvSpPr/>
            <p:nvPr>
              <p:custDataLst>
                <p:tags r:id="rId19"/>
              </p:custDataLst>
            </p:nvPr>
          </p:nvSpPr>
          <p:spPr bwMode="auto">
            <a:xfrm rot="5400000">
              <a:off x="8112" y="4688"/>
              <a:ext cx="194" cy="83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76935" y="2678430"/>
            <a:ext cx="1151890" cy="439420"/>
            <a:chOff x="9896" y="4371"/>
            <a:chExt cx="1814" cy="692"/>
          </a:xfrm>
        </p:grpSpPr>
        <p:sp>
          <p:nvSpPr>
            <p:cNvPr id="66" name="Freeform: Shape 3"/>
            <p:cNvSpPr/>
            <p:nvPr>
              <p:custDataLst>
                <p:tags r:id="rId20"/>
              </p:custDataLst>
            </p:nvPr>
          </p:nvSpPr>
          <p:spPr bwMode="auto">
            <a:xfrm>
              <a:off x="9896" y="4371"/>
              <a:ext cx="1731" cy="692"/>
            </a:xfrm>
            <a:custGeom>
              <a:avLst/>
              <a:gdLst>
                <a:gd name="T0" fmla="*/ 2398713 w 21600"/>
                <a:gd name="T1" fmla="*/ 600869 h 21600"/>
                <a:gd name="T2" fmla="*/ 2398713 w 21600"/>
                <a:gd name="T3" fmla="*/ 600869 h 21600"/>
                <a:gd name="T4" fmla="*/ 2398713 w 21600"/>
                <a:gd name="T5" fmla="*/ 600869 h 21600"/>
                <a:gd name="T6" fmla="*/ 2398713 w 21600"/>
                <a:gd name="T7" fmla="*/ 6008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67" name="Freeform: Shape 15"/>
            <p:cNvSpPr/>
            <p:nvPr>
              <p:custDataLst>
                <p:tags r:id="rId21"/>
              </p:custDataLst>
            </p:nvPr>
          </p:nvSpPr>
          <p:spPr bwMode="auto">
            <a:xfrm rot="5400000">
              <a:off x="11572" y="4682"/>
              <a:ext cx="194" cy="83"/>
            </a:xfrm>
            <a:custGeom>
              <a:avLst/>
              <a:gdLst>
                <a:gd name="T0" fmla="*/ 168275 w 21600"/>
                <a:gd name="T1" fmla="*/ 115094 h 21600"/>
                <a:gd name="T2" fmla="*/ 168275 w 21600"/>
                <a:gd name="T3" fmla="*/ 115094 h 21600"/>
                <a:gd name="T4" fmla="*/ 168275 w 21600"/>
                <a:gd name="T5" fmla="*/ 115094 h 21600"/>
                <a:gd name="T6" fmla="*/ 168275 w 21600"/>
                <a:gd name="T7" fmla="*/ 1150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68" name="Freeform: Shape 26"/>
            <p:cNvSpPr/>
            <p:nvPr>
              <p:custDataLst>
                <p:tags r:id="rId22"/>
              </p:custDataLst>
            </p:nvPr>
          </p:nvSpPr>
          <p:spPr bwMode="auto">
            <a:xfrm>
              <a:off x="10498" y="4600"/>
              <a:ext cx="527" cy="2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62500" lnSpcReduction="20000"/>
            </a:bodyPr>
            <a:p>
              <a:pPr algn="ctr">
                <a:defRPr/>
              </a:pPr>
              <a:r>
                <a:rPr lang="zh-CN" altLang="en-US" b="1">
                  <a:solidFill>
                    <a:srgbClr val="FFFFFF"/>
                  </a:solidFill>
                </a:rPr>
                <a:t>星期</a:t>
              </a:r>
              <a:r>
                <a:rPr lang="zh-CN" altLang="en-US" b="1">
                  <a:solidFill>
                    <a:srgbClr val="FFFFFF"/>
                  </a:solidFill>
                </a:rPr>
                <a:t>日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组合 92"/>
          <p:cNvGrpSpPr/>
          <p:nvPr/>
        </p:nvGrpSpPr>
        <p:grpSpPr>
          <a:xfrm>
            <a:off x="1045787" y="924567"/>
            <a:ext cx="3031064" cy="1462050"/>
            <a:chOff x="1045787" y="924567"/>
            <a:chExt cx="3031064" cy="1462050"/>
          </a:xfrm>
        </p:grpSpPr>
        <p:sp>
          <p:nvSpPr>
            <p:cNvPr id="7" name="Freeform: Shape 12"/>
            <p:cNvSpPr/>
            <p:nvPr/>
          </p:nvSpPr>
          <p:spPr bwMode="auto">
            <a:xfrm>
              <a:off x="1045787" y="924567"/>
              <a:ext cx="563859" cy="1025731"/>
            </a:xfrm>
            <a:custGeom>
              <a:avLst/>
              <a:gdLst>
                <a:gd name="T0" fmla="*/ 973 w 974"/>
                <a:gd name="T1" fmla="*/ 221 h 1772"/>
                <a:gd name="T2" fmla="*/ 973 w 974"/>
                <a:gd name="T3" fmla="*/ 221 h 1772"/>
                <a:gd name="T4" fmla="*/ 828 w 974"/>
                <a:gd name="T5" fmla="*/ 221 h 1772"/>
                <a:gd name="T6" fmla="*/ 486 w 974"/>
                <a:gd name="T7" fmla="*/ 0 h 1772"/>
                <a:gd name="T8" fmla="*/ 152 w 974"/>
                <a:gd name="T9" fmla="*/ 221 h 1772"/>
                <a:gd name="T10" fmla="*/ 0 w 974"/>
                <a:gd name="T11" fmla="*/ 221 h 1772"/>
                <a:gd name="T12" fmla="*/ 243 w 974"/>
                <a:gd name="T13" fmla="*/ 1323 h 1772"/>
                <a:gd name="T14" fmla="*/ 0 w 974"/>
                <a:gd name="T15" fmla="*/ 1323 h 1772"/>
                <a:gd name="T16" fmla="*/ 486 w 974"/>
                <a:gd name="T17" fmla="*/ 1771 h 1772"/>
                <a:gd name="T18" fmla="*/ 973 w 974"/>
                <a:gd name="T19" fmla="*/ 1323 h 1772"/>
                <a:gd name="T20" fmla="*/ 729 w 974"/>
                <a:gd name="T21" fmla="*/ 1323 h 1772"/>
                <a:gd name="T22" fmla="*/ 973 w 974"/>
                <a:gd name="T23" fmla="*/ 221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2">
                  <a:moveTo>
                    <a:pt x="973" y="221"/>
                  </a:moveTo>
                  <a:lnTo>
                    <a:pt x="973" y="221"/>
                  </a:lnTo>
                  <a:cubicBezTo>
                    <a:pt x="828" y="221"/>
                    <a:pt x="828" y="221"/>
                    <a:pt x="828" y="221"/>
                  </a:cubicBezTo>
                  <a:cubicBezTo>
                    <a:pt x="767" y="91"/>
                    <a:pt x="638" y="0"/>
                    <a:pt x="486" y="0"/>
                  </a:cubicBezTo>
                  <a:cubicBezTo>
                    <a:pt x="334" y="0"/>
                    <a:pt x="205" y="91"/>
                    <a:pt x="152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43" y="1323"/>
                    <a:pt x="243" y="1323"/>
                    <a:pt x="243" y="1323"/>
                  </a:cubicBezTo>
                  <a:cubicBezTo>
                    <a:pt x="0" y="1323"/>
                    <a:pt x="0" y="1323"/>
                    <a:pt x="0" y="1323"/>
                  </a:cubicBezTo>
                  <a:cubicBezTo>
                    <a:pt x="486" y="1771"/>
                    <a:pt x="486" y="1771"/>
                    <a:pt x="486" y="1771"/>
                  </a:cubicBezTo>
                  <a:cubicBezTo>
                    <a:pt x="973" y="1323"/>
                    <a:pt x="973" y="1323"/>
                    <a:pt x="973" y="1323"/>
                  </a:cubicBezTo>
                  <a:cubicBezTo>
                    <a:pt x="729" y="1323"/>
                    <a:pt x="729" y="1323"/>
                    <a:pt x="729" y="1323"/>
                  </a:cubicBezTo>
                  <a:cubicBezTo>
                    <a:pt x="973" y="221"/>
                    <a:pt x="973" y="221"/>
                    <a:pt x="973" y="22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Freeform: Shape 13"/>
            <p:cNvSpPr/>
            <p:nvPr/>
          </p:nvSpPr>
          <p:spPr bwMode="auto">
            <a:xfrm>
              <a:off x="1150392" y="965393"/>
              <a:ext cx="352094" cy="347014"/>
            </a:xfrm>
            <a:custGeom>
              <a:avLst/>
              <a:gdLst>
                <a:gd name="T0" fmla="*/ 608 w 609"/>
                <a:gd name="T1" fmla="*/ 304 h 601"/>
                <a:gd name="T2" fmla="*/ 608 w 609"/>
                <a:gd name="T3" fmla="*/ 304 h 601"/>
                <a:gd name="T4" fmla="*/ 304 w 609"/>
                <a:gd name="T5" fmla="*/ 600 h 601"/>
                <a:gd name="T6" fmla="*/ 0 w 609"/>
                <a:gd name="T7" fmla="*/ 304 h 601"/>
                <a:gd name="T8" fmla="*/ 304 w 609"/>
                <a:gd name="T9" fmla="*/ 0 h 601"/>
                <a:gd name="T10" fmla="*/ 608 w 609"/>
                <a:gd name="T11" fmla="*/ 304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" h="601">
                  <a:moveTo>
                    <a:pt x="608" y="304"/>
                  </a:moveTo>
                  <a:lnTo>
                    <a:pt x="608" y="304"/>
                  </a:lnTo>
                  <a:cubicBezTo>
                    <a:pt x="608" y="463"/>
                    <a:pt x="471" y="600"/>
                    <a:pt x="304" y="600"/>
                  </a:cubicBezTo>
                  <a:cubicBezTo>
                    <a:pt x="137" y="600"/>
                    <a:pt x="0" y="463"/>
                    <a:pt x="0" y="304"/>
                  </a:cubicBezTo>
                  <a:cubicBezTo>
                    <a:pt x="0" y="136"/>
                    <a:pt x="137" y="0"/>
                    <a:pt x="304" y="0"/>
                  </a:cubicBezTo>
                  <a:cubicBezTo>
                    <a:pt x="471" y="0"/>
                    <a:pt x="608" y="136"/>
                    <a:pt x="608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TextBox 14"/>
            <p:cNvSpPr txBox="1"/>
            <p:nvPr/>
          </p:nvSpPr>
          <p:spPr bwMode="auto">
            <a:xfrm>
              <a:off x="1224802" y="1064205"/>
              <a:ext cx="239248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60%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Freeform: Shape 15"/>
            <p:cNvSpPr/>
            <p:nvPr/>
          </p:nvSpPr>
          <p:spPr bwMode="auto">
            <a:xfrm>
              <a:off x="1326441" y="1054697"/>
              <a:ext cx="283206" cy="898152"/>
            </a:xfrm>
            <a:custGeom>
              <a:avLst/>
              <a:gdLst>
                <a:gd name="T0" fmla="*/ 487 w 488"/>
                <a:gd name="T1" fmla="*/ 0 h 1551"/>
                <a:gd name="T2" fmla="*/ 0 w 488"/>
                <a:gd name="T3" fmla="*/ 1550 h 1551"/>
                <a:gd name="T4" fmla="*/ 487 w 488"/>
                <a:gd name="T5" fmla="*/ 1102 h 1551"/>
                <a:gd name="T6" fmla="*/ 243 w 488"/>
                <a:gd name="T7" fmla="*/ 1102 h 1551"/>
                <a:gd name="T8" fmla="*/ 487 w 488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1">
                  <a:moveTo>
                    <a:pt x="487" y="0"/>
                  </a:moveTo>
                  <a:lnTo>
                    <a:pt x="0" y="1550"/>
                  </a:lnTo>
                  <a:lnTo>
                    <a:pt x="487" y="1102"/>
                  </a:lnTo>
                  <a:lnTo>
                    <a:pt x="243" y="1102"/>
                  </a:lnTo>
                  <a:lnTo>
                    <a:pt x="487" y="0"/>
                  </a:lnTo>
                </a:path>
              </a:pathLst>
            </a:custGeom>
            <a:solidFill>
              <a:srgbClr val="FAB0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Freeform: Shape 16"/>
            <p:cNvSpPr/>
            <p:nvPr/>
          </p:nvSpPr>
          <p:spPr bwMode="auto">
            <a:xfrm>
              <a:off x="1326441" y="1054697"/>
              <a:ext cx="283206" cy="898152"/>
            </a:xfrm>
            <a:custGeom>
              <a:avLst/>
              <a:gdLst>
                <a:gd name="T0" fmla="*/ 487 w 488"/>
                <a:gd name="T1" fmla="*/ 0 h 1551"/>
                <a:gd name="T2" fmla="*/ 0 w 488"/>
                <a:gd name="T3" fmla="*/ 1550 h 1551"/>
                <a:gd name="T4" fmla="*/ 487 w 488"/>
                <a:gd name="T5" fmla="*/ 1102 h 1551"/>
                <a:gd name="T6" fmla="*/ 243 w 488"/>
                <a:gd name="T7" fmla="*/ 1102 h 1551"/>
                <a:gd name="T8" fmla="*/ 487 w 488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1">
                  <a:moveTo>
                    <a:pt x="487" y="0"/>
                  </a:moveTo>
                  <a:lnTo>
                    <a:pt x="0" y="1550"/>
                  </a:lnTo>
                  <a:lnTo>
                    <a:pt x="487" y="1102"/>
                  </a:lnTo>
                  <a:lnTo>
                    <a:pt x="243" y="1102"/>
                  </a:lnTo>
                  <a:lnTo>
                    <a:pt x="487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Freeform: Shape 17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1102 h 1551"/>
                <a:gd name="T10" fmla="*/ 243 w 487"/>
                <a:gd name="T11" fmla="*/ 1102 h 1551"/>
                <a:gd name="T12" fmla="*/ 0 w 487"/>
                <a:gd name="T13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1102"/>
                  </a:lnTo>
                  <a:lnTo>
                    <a:pt x="243" y="110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Freeform: Shape 18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1102 h 1551"/>
                <a:gd name="T10" fmla="*/ 243 w 487"/>
                <a:gd name="T11" fmla="*/ 1102 h 1551"/>
                <a:gd name="T12" fmla="*/ 0 w 487"/>
                <a:gd name="T13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1102"/>
                  </a:lnTo>
                  <a:lnTo>
                    <a:pt x="243" y="110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Freeform: Shape 19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0"/>
                  </a:lnTo>
                </a:path>
              </a:pathLst>
            </a:custGeom>
            <a:solidFill>
              <a:srgbClr val="FFD1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Freeform: Shape 20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Freeform: Shape 21"/>
            <p:cNvSpPr/>
            <p:nvPr/>
          </p:nvSpPr>
          <p:spPr bwMode="auto">
            <a:xfrm>
              <a:off x="3512990" y="1360886"/>
              <a:ext cx="563861" cy="1025731"/>
            </a:xfrm>
            <a:custGeom>
              <a:avLst/>
              <a:gdLst>
                <a:gd name="T0" fmla="*/ 973 w 974"/>
                <a:gd name="T1" fmla="*/ 220 h 1772"/>
                <a:gd name="T2" fmla="*/ 973 w 974"/>
                <a:gd name="T3" fmla="*/ 220 h 1772"/>
                <a:gd name="T4" fmla="*/ 829 w 974"/>
                <a:gd name="T5" fmla="*/ 220 h 1772"/>
                <a:gd name="T6" fmla="*/ 487 w 974"/>
                <a:gd name="T7" fmla="*/ 0 h 1772"/>
                <a:gd name="T8" fmla="*/ 145 w 974"/>
                <a:gd name="T9" fmla="*/ 220 h 1772"/>
                <a:gd name="T10" fmla="*/ 0 w 974"/>
                <a:gd name="T11" fmla="*/ 220 h 1772"/>
                <a:gd name="T12" fmla="*/ 244 w 974"/>
                <a:gd name="T13" fmla="*/ 1330 h 1772"/>
                <a:gd name="T14" fmla="*/ 0 w 974"/>
                <a:gd name="T15" fmla="*/ 1330 h 1772"/>
                <a:gd name="T16" fmla="*/ 487 w 974"/>
                <a:gd name="T17" fmla="*/ 1771 h 1772"/>
                <a:gd name="T18" fmla="*/ 973 w 974"/>
                <a:gd name="T19" fmla="*/ 1330 h 1772"/>
                <a:gd name="T20" fmla="*/ 730 w 974"/>
                <a:gd name="T21" fmla="*/ 1330 h 1772"/>
                <a:gd name="T22" fmla="*/ 973 w 974"/>
                <a:gd name="T23" fmla="*/ 22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2">
                  <a:moveTo>
                    <a:pt x="973" y="220"/>
                  </a:moveTo>
                  <a:lnTo>
                    <a:pt x="973" y="220"/>
                  </a:lnTo>
                  <a:cubicBezTo>
                    <a:pt x="829" y="220"/>
                    <a:pt x="829" y="220"/>
                    <a:pt x="829" y="220"/>
                  </a:cubicBezTo>
                  <a:cubicBezTo>
                    <a:pt x="768" y="91"/>
                    <a:pt x="639" y="0"/>
                    <a:pt x="487" y="0"/>
                  </a:cubicBezTo>
                  <a:cubicBezTo>
                    <a:pt x="335" y="0"/>
                    <a:pt x="205" y="91"/>
                    <a:pt x="145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244" y="1330"/>
                    <a:pt x="244" y="1330"/>
                    <a:pt x="244" y="1330"/>
                  </a:cubicBezTo>
                  <a:cubicBezTo>
                    <a:pt x="0" y="1330"/>
                    <a:pt x="0" y="1330"/>
                    <a:pt x="0" y="1330"/>
                  </a:cubicBezTo>
                  <a:cubicBezTo>
                    <a:pt x="487" y="1771"/>
                    <a:pt x="487" y="1771"/>
                    <a:pt x="487" y="1771"/>
                  </a:cubicBezTo>
                  <a:cubicBezTo>
                    <a:pt x="973" y="1330"/>
                    <a:pt x="973" y="1330"/>
                    <a:pt x="973" y="1330"/>
                  </a:cubicBezTo>
                  <a:cubicBezTo>
                    <a:pt x="730" y="1330"/>
                    <a:pt x="730" y="1330"/>
                    <a:pt x="730" y="1330"/>
                  </a:cubicBezTo>
                  <a:cubicBezTo>
                    <a:pt x="973" y="220"/>
                    <a:pt x="973" y="220"/>
                    <a:pt x="973" y="22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Freeform: Shape 22"/>
            <p:cNvSpPr/>
            <p:nvPr/>
          </p:nvSpPr>
          <p:spPr bwMode="auto">
            <a:xfrm>
              <a:off x="3617598" y="1401710"/>
              <a:ext cx="352094" cy="349566"/>
            </a:xfrm>
            <a:custGeom>
              <a:avLst/>
              <a:gdLst>
                <a:gd name="T0" fmla="*/ 608 w 609"/>
                <a:gd name="T1" fmla="*/ 304 h 602"/>
                <a:gd name="T2" fmla="*/ 608 w 609"/>
                <a:gd name="T3" fmla="*/ 304 h 602"/>
                <a:gd name="T4" fmla="*/ 304 w 609"/>
                <a:gd name="T5" fmla="*/ 601 h 602"/>
                <a:gd name="T6" fmla="*/ 0 w 609"/>
                <a:gd name="T7" fmla="*/ 304 h 602"/>
                <a:gd name="T8" fmla="*/ 304 w 609"/>
                <a:gd name="T9" fmla="*/ 0 h 602"/>
                <a:gd name="T10" fmla="*/ 608 w 609"/>
                <a:gd name="T11" fmla="*/ 304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" h="602">
                  <a:moveTo>
                    <a:pt x="608" y="304"/>
                  </a:moveTo>
                  <a:lnTo>
                    <a:pt x="608" y="304"/>
                  </a:lnTo>
                  <a:cubicBezTo>
                    <a:pt x="608" y="471"/>
                    <a:pt x="471" y="601"/>
                    <a:pt x="304" y="601"/>
                  </a:cubicBezTo>
                  <a:cubicBezTo>
                    <a:pt x="136" y="601"/>
                    <a:pt x="0" y="471"/>
                    <a:pt x="0" y="304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1" y="0"/>
                    <a:pt x="608" y="137"/>
                    <a:pt x="608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TextBox 23"/>
            <p:cNvSpPr txBox="1"/>
            <p:nvPr/>
          </p:nvSpPr>
          <p:spPr bwMode="auto">
            <a:xfrm>
              <a:off x="3683652" y="1492868"/>
              <a:ext cx="239248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95%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Freeform: Shape 24"/>
            <p:cNvSpPr/>
            <p:nvPr/>
          </p:nvSpPr>
          <p:spPr bwMode="auto">
            <a:xfrm>
              <a:off x="3793645" y="1488463"/>
              <a:ext cx="280655" cy="898152"/>
            </a:xfrm>
            <a:custGeom>
              <a:avLst/>
              <a:gdLst>
                <a:gd name="T0" fmla="*/ 486 w 487"/>
                <a:gd name="T1" fmla="*/ 0 h 1552"/>
                <a:gd name="T2" fmla="*/ 0 w 487"/>
                <a:gd name="T3" fmla="*/ 1551 h 1552"/>
                <a:gd name="T4" fmla="*/ 486 w 487"/>
                <a:gd name="T5" fmla="*/ 1110 h 1552"/>
                <a:gd name="T6" fmla="*/ 243 w 487"/>
                <a:gd name="T7" fmla="*/ 1110 h 1552"/>
                <a:gd name="T8" fmla="*/ 486 w 487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2">
                  <a:moveTo>
                    <a:pt x="486" y="0"/>
                  </a:moveTo>
                  <a:lnTo>
                    <a:pt x="0" y="1551"/>
                  </a:lnTo>
                  <a:lnTo>
                    <a:pt x="486" y="1110"/>
                  </a:lnTo>
                  <a:lnTo>
                    <a:pt x="243" y="1110"/>
                  </a:lnTo>
                  <a:lnTo>
                    <a:pt x="486" y="0"/>
                  </a:lnTo>
                </a:path>
              </a:pathLst>
            </a:custGeom>
            <a:solidFill>
              <a:srgbClr val="4DBB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Freeform: Shape 25"/>
            <p:cNvSpPr/>
            <p:nvPr/>
          </p:nvSpPr>
          <p:spPr bwMode="auto">
            <a:xfrm>
              <a:off x="3793645" y="1488463"/>
              <a:ext cx="280655" cy="898152"/>
            </a:xfrm>
            <a:custGeom>
              <a:avLst/>
              <a:gdLst>
                <a:gd name="T0" fmla="*/ 486 w 487"/>
                <a:gd name="T1" fmla="*/ 0 h 1552"/>
                <a:gd name="T2" fmla="*/ 0 w 487"/>
                <a:gd name="T3" fmla="*/ 1551 h 1552"/>
                <a:gd name="T4" fmla="*/ 486 w 487"/>
                <a:gd name="T5" fmla="*/ 1110 h 1552"/>
                <a:gd name="T6" fmla="*/ 243 w 487"/>
                <a:gd name="T7" fmla="*/ 1110 h 1552"/>
                <a:gd name="T8" fmla="*/ 486 w 487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2">
                  <a:moveTo>
                    <a:pt x="486" y="0"/>
                  </a:moveTo>
                  <a:lnTo>
                    <a:pt x="0" y="1551"/>
                  </a:lnTo>
                  <a:lnTo>
                    <a:pt x="486" y="1110"/>
                  </a:lnTo>
                  <a:lnTo>
                    <a:pt x="243" y="1110"/>
                  </a:lnTo>
                  <a:lnTo>
                    <a:pt x="486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Freeform: Shape 26"/>
            <p:cNvSpPr/>
            <p:nvPr/>
          </p:nvSpPr>
          <p:spPr bwMode="auto">
            <a:xfrm>
              <a:off x="3512991" y="1488463"/>
              <a:ext cx="283208" cy="898152"/>
            </a:xfrm>
            <a:custGeom>
              <a:avLst/>
              <a:gdLst>
                <a:gd name="T0" fmla="*/ 0 w 488"/>
                <a:gd name="T1" fmla="*/ 0 h 1552"/>
                <a:gd name="T2" fmla="*/ 244 w 488"/>
                <a:gd name="T3" fmla="*/ 1110 h 1552"/>
                <a:gd name="T4" fmla="*/ 0 w 488"/>
                <a:gd name="T5" fmla="*/ 1110 h 1552"/>
                <a:gd name="T6" fmla="*/ 487 w 488"/>
                <a:gd name="T7" fmla="*/ 1551 h 1552"/>
                <a:gd name="T8" fmla="*/ 0 w 488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2">
                  <a:moveTo>
                    <a:pt x="0" y="0"/>
                  </a:moveTo>
                  <a:lnTo>
                    <a:pt x="244" y="1110"/>
                  </a:lnTo>
                  <a:lnTo>
                    <a:pt x="0" y="1110"/>
                  </a:lnTo>
                  <a:lnTo>
                    <a:pt x="487" y="1551"/>
                  </a:lnTo>
                  <a:lnTo>
                    <a:pt x="0" y="0"/>
                  </a:lnTo>
                </a:path>
              </a:pathLst>
            </a:custGeom>
            <a:solidFill>
              <a:srgbClr val="90CEA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Freeform: Shape 27"/>
            <p:cNvSpPr/>
            <p:nvPr/>
          </p:nvSpPr>
          <p:spPr bwMode="auto">
            <a:xfrm>
              <a:off x="3512991" y="1488463"/>
              <a:ext cx="283208" cy="898152"/>
            </a:xfrm>
            <a:custGeom>
              <a:avLst/>
              <a:gdLst>
                <a:gd name="T0" fmla="*/ 0 w 488"/>
                <a:gd name="T1" fmla="*/ 0 h 1552"/>
                <a:gd name="T2" fmla="*/ 244 w 488"/>
                <a:gd name="T3" fmla="*/ 1110 h 1552"/>
                <a:gd name="T4" fmla="*/ 0 w 488"/>
                <a:gd name="T5" fmla="*/ 1110 h 1552"/>
                <a:gd name="T6" fmla="*/ 487 w 488"/>
                <a:gd name="T7" fmla="*/ 1551 h 1552"/>
                <a:gd name="T8" fmla="*/ 0 w 488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2">
                  <a:moveTo>
                    <a:pt x="0" y="0"/>
                  </a:moveTo>
                  <a:lnTo>
                    <a:pt x="244" y="1110"/>
                  </a:lnTo>
                  <a:lnTo>
                    <a:pt x="0" y="1110"/>
                  </a:lnTo>
                  <a:lnTo>
                    <a:pt x="487" y="1551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063646" y="3050024"/>
            <a:ext cx="563861" cy="1025731"/>
            <a:chOff x="1063646" y="3050024"/>
            <a:chExt cx="563861" cy="1025731"/>
          </a:xfrm>
        </p:grpSpPr>
        <p:sp>
          <p:nvSpPr>
            <p:cNvPr id="32" name="Freeform: Shape 37"/>
            <p:cNvSpPr/>
            <p:nvPr/>
          </p:nvSpPr>
          <p:spPr bwMode="auto">
            <a:xfrm>
              <a:off x="1063646" y="3050024"/>
              <a:ext cx="563861" cy="1025731"/>
            </a:xfrm>
            <a:custGeom>
              <a:avLst/>
              <a:gdLst>
                <a:gd name="T0" fmla="*/ 0 w 974"/>
                <a:gd name="T1" fmla="*/ 1549 h 1771"/>
                <a:gd name="T2" fmla="*/ 0 w 974"/>
                <a:gd name="T3" fmla="*/ 1549 h 1771"/>
                <a:gd name="T4" fmla="*/ 144 w 974"/>
                <a:gd name="T5" fmla="*/ 1549 h 1771"/>
                <a:gd name="T6" fmla="*/ 486 w 974"/>
                <a:gd name="T7" fmla="*/ 1770 h 1771"/>
                <a:gd name="T8" fmla="*/ 821 w 974"/>
                <a:gd name="T9" fmla="*/ 1549 h 1771"/>
                <a:gd name="T10" fmla="*/ 973 w 974"/>
                <a:gd name="T11" fmla="*/ 1549 h 1771"/>
                <a:gd name="T12" fmla="*/ 730 w 974"/>
                <a:gd name="T13" fmla="*/ 441 h 1771"/>
                <a:gd name="T14" fmla="*/ 973 w 974"/>
                <a:gd name="T15" fmla="*/ 441 h 1771"/>
                <a:gd name="T16" fmla="*/ 486 w 974"/>
                <a:gd name="T17" fmla="*/ 0 h 1771"/>
                <a:gd name="T18" fmla="*/ 0 w 974"/>
                <a:gd name="T19" fmla="*/ 441 h 1771"/>
                <a:gd name="T20" fmla="*/ 243 w 974"/>
                <a:gd name="T21" fmla="*/ 441 h 1771"/>
                <a:gd name="T22" fmla="*/ 0 w 974"/>
                <a:gd name="T23" fmla="*/ 1549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1">
                  <a:moveTo>
                    <a:pt x="0" y="1549"/>
                  </a:moveTo>
                  <a:lnTo>
                    <a:pt x="0" y="1549"/>
                  </a:lnTo>
                  <a:cubicBezTo>
                    <a:pt x="144" y="1549"/>
                    <a:pt x="144" y="1549"/>
                    <a:pt x="144" y="1549"/>
                  </a:cubicBezTo>
                  <a:cubicBezTo>
                    <a:pt x="205" y="1679"/>
                    <a:pt x="334" y="1770"/>
                    <a:pt x="486" y="1770"/>
                  </a:cubicBezTo>
                  <a:cubicBezTo>
                    <a:pt x="638" y="1770"/>
                    <a:pt x="768" y="1679"/>
                    <a:pt x="821" y="1549"/>
                  </a:cubicBezTo>
                  <a:cubicBezTo>
                    <a:pt x="973" y="1549"/>
                    <a:pt x="973" y="1549"/>
                    <a:pt x="973" y="1549"/>
                  </a:cubicBezTo>
                  <a:cubicBezTo>
                    <a:pt x="730" y="441"/>
                    <a:pt x="730" y="441"/>
                    <a:pt x="730" y="441"/>
                  </a:cubicBezTo>
                  <a:cubicBezTo>
                    <a:pt x="973" y="441"/>
                    <a:pt x="973" y="441"/>
                    <a:pt x="973" y="441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43" y="441"/>
                    <a:pt x="243" y="441"/>
                    <a:pt x="243" y="441"/>
                  </a:cubicBezTo>
                  <a:cubicBezTo>
                    <a:pt x="0" y="1549"/>
                    <a:pt x="0" y="1549"/>
                    <a:pt x="0" y="154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Freeform: Shape 38"/>
            <p:cNvSpPr/>
            <p:nvPr/>
          </p:nvSpPr>
          <p:spPr bwMode="auto">
            <a:xfrm>
              <a:off x="1168254" y="3682813"/>
              <a:ext cx="352094" cy="352117"/>
            </a:xfrm>
            <a:custGeom>
              <a:avLst/>
              <a:gdLst>
                <a:gd name="T0" fmla="*/ 0 w 610"/>
                <a:gd name="T1" fmla="*/ 304 h 608"/>
                <a:gd name="T2" fmla="*/ 0 w 610"/>
                <a:gd name="T3" fmla="*/ 304 h 608"/>
                <a:gd name="T4" fmla="*/ 304 w 610"/>
                <a:gd name="T5" fmla="*/ 0 h 608"/>
                <a:gd name="T6" fmla="*/ 609 w 610"/>
                <a:gd name="T7" fmla="*/ 304 h 608"/>
                <a:gd name="T8" fmla="*/ 304 w 610"/>
                <a:gd name="T9" fmla="*/ 607 h 608"/>
                <a:gd name="T10" fmla="*/ 0 w 610"/>
                <a:gd name="T11" fmla="*/ 304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" h="608">
                  <a:moveTo>
                    <a:pt x="0" y="304"/>
                  </a:moveTo>
                  <a:lnTo>
                    <a:pt x="0" y="304"/>
                  </a:lnTo>
                  <a:cubicBezTo>
                    <a:pt x="0" y="137"/>
                    <a:pt x="137" y="0"/>
                    <a:pt x="304" y="0"/>
                  </a:cubicBezTo>
                  <a:cubicBezTo>
                    <a:pt x="472" y="0"/>
                    <a:pt x="609" y="137"/>
                    <a:pt x="609" y="304"/>
                  </a:cubicBezTo>
                  <a:cubicBezTo>
                    <a:pt x="609" y="471"/>
                    <a:pt x="472" y="607"/>
                    <a:pt x="304" y="607"/>
                  </a:cubicBezTo>
                  <a:cubicBezTo>
                    <a:pt x="137" y="607"/>
                    <a:pt x="0" y="471"/>
                    <a:pt x="0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Freeform: Shape 39"/>
            <p:cNvSpPr/>
            <p:nvPr/>
          </p:nvSpPr>
          <p:spPr bwMode="auto">
            <a:xfrm>
              <a:off x="1063646" y="3050024"/>
              <a:ext cx="280655" cy="895601"/>
            </a:xfrm>
            <a:custGeom>
              <a:avLst/>
              <a:gdLst>
                <a:gd name="T0" fmla="*/ 486 w 487"/>
                <a:gd name="T1" fmla="*/ 0 h 1550"/>
                <a:gd name="T2" fmla="*/ 0 w 487"/>
                <a:gd name="T3" fmla="*/ 441 h 1550"/>
                <a:gd name="T4" fmla="*/ 243 w 487"/>
                <a:gd name="T5" fmla="*/ 441 h 1550"/>
                <a:gd name="T6" fmla="*/ 0 w 487"/>
                <a:gd name="T7" fmla="*/ 1549 h 1550"/>
                <a:gd name="T8" fmla="*/ 486 w 487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0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49"/>
                  </a:lnTo>
                  <a:lnTo>
                    <a:pt x="486" y="0"/>
                  </a:lnTo>
                </a:path>
              </a:pathLst>
            </a:custGeom>
            <a:solidFill>
              <a:srgbClr val="00C0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Freeform: Shape 40"/>
            <p:cNvSpPr/>
            <p:nvPr/>
          </p:nvSpPr>
          <p:spPr bwMode="auto">
            <a:xfrm>
              <a:off x="1063646" y="3050024"/>
              <a:ext cx="280655" cy="895601"/>
            </a:xfrm>
            <a:custGeom>
              <a:avLst/>
              <a:gdLst>
                <a:gd name="T0" fmla="*/ 486 w 487"/>
                <a:gd name="T1" fmla="*/ 0 h 1550"/>
                <a:gd name="T2" fmla="*/ 0 w 487"/>
                <a:gd name="T3" fmla="*/ 441 h 1550"/>
                <a:gd name="T4" fmla="*/ 243 w 487"/>
                <a:gd name="T5" fmla="*/ 441 h 1550"/>
                <a:gd name="T6" fmla="*/ 0 w 487"/>
                <a:gd name="T7" fmla="*/ 1549 h 1550"/>
                <a:gd name="T8" fmla="*/ 486 w 487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0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49"/>
                  </a:lnTo>
                  <a:lnTo>
                    <a:pt x="486" y="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Freeform: Shape 41"/>
            <p:cNvSpPr/>
            <p:nvPr/>
          </p:nvSpPr>
          <p:spPr bwMode="auto">
            <a:xfrm>
              <a:off x="1344299" y="3050024"/>
              <a:ext cx="283208" cy="895601"/>
            </a:xfrm>
            <a:custGeom>
              <a:avLst/>
              <a:gdLst>
                <a:gd name="T0" fmla="*/ 0 w 488"/>
                <a:gd name="T1" fmla="*/ 0 h 1550"/>
                <a:gd name="T2" fmla="*/ 487 w 488"/>
                <a:gd name="T3" fmla="*/ 1549 h 1550"/>
                <a:gd name="T4" fmla="*/ 244 w 488"/>
                <a:gd name="T5" fmla="*/ 441 h 1550"/>
                <a:gd name="T6" fmla="*/ 487 w 488"/>
                <a:gd name="T7" fmla="*/ 441 h 1550"/>
                <a:gd name="T8" fmla="*/ 0 w 488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0">
                  <a:moveTo>
                    <a:pt x="0" y="0"/>
                  </a:moveTo>
                  <a:lnTo>
                    <a:pt x="487" y="1549"/>
                  </a:lnTo>
                  <a:lnTo>
                    <a:pt x="244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rgbClr val="80D2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Freeform: Shape 42"/>
            <p:cNvSpPr/>
            <p:nvPr/>
          </p:nvSpPr>
          <p:spPr bwMode="auto">
            <a:xfrm>
              <a:off x="1344299" y="3050024"/>
              <a:ext cx="283208" cy="895601"/>
            </a:xfrm>
            <a:custGeom>
              <a:avLst/>
              <a:gdLst>
                <a:gd name="T0" fmla="*/ 0 w 488"/>
                <a:gd name="T1" fmla="*/ 0 h 1550"/>
                <a:gd name="T2" fmla="*/ 487 w 488"/>
                <a:gd name="T3" fmla="*/ 1549 h 1550"/>
                <a:gd name="T4" fmla="*/ 244 w 488"/>
                <a:gd name="T5" fmla="*/ 441 h 1550"/>
                <a:gd name="T6" fmla="*/ 487 w 488"/>
                <a:gd name="T7" fmla="*/ 441 h 1550"/>
                <a:gd name="T8" fmla="*/ 0 w 488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0">
                  <a:moveTo>
                    <a:pt x="0" y="0"/>
                  </a:moveTo>
                  <a:lnTo>
                    <a:pt x="487" y="1549"/>
                  </a:lnTo>
                  <a:lnTo>
                    <a:pt x="244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TextBox 43"/>
            <p:cNvSpPr txBox="1"/>
            <p:nvPr/>
          </p:nvSpPr>
          <p:spPr bwMode="auto">
            <a:xfrm>
              <a:off x="1241715" y="3796932"/>
              <a:ext cx="233237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40%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3530852" y="3486342"/>
            <a:ext cx="563859" cy="1025732"/>
            <a:chOff x="3530852" y="3486342"/>
            <a:chExt cx="563859" cy="1025732"/>
          </a:xfrm>
        </p:grpSpPr>
        <p:sp>
          <p:nvSpPr>
            <p:cNvPr id="23" name="Freeform: Shape 28"/>
            <p:cNvSpPr/>
            <p:nvPr/>
          </p:nvSpPr>
          <p:spPr bwMode="auto">
            <a:xfrm>
              <a:off x="3530852" y="3486343"/>
              <a:ext cx="563859" cy="1025731"/>
            </a:xfrm>
            <a:custGeom>
              <a:avLst/>
              <a:gdLst>
                <a:gd name="T0" fmla="*/ 0 w 974"/>
                <a:gd name="T1" fmla="*/ 1550 h 1771"/>
                <a:gd name="T2" fmla="*/ 0 w 974"/>
                <a:gd name="T3" fmla="*/ 1550 h 1771"/>
                <a:gd name="T4" fmla="*/ 144 w 974"/>
                <a:gd name="T5" fmla="*/ 1550 h 1771"/>
                <a:gd name="T6" fmla="*/ 486 w 974"/>
                <a:gd name="T7" fmla="*/ 1770 h 1771"/>
                <a:gd name="T8" fmla="*/ 820 w 974"/>
                <a:gd name="T9" fmla="*/ 1550 h 1771"/>
                <a:gd name="T10" fmla="*/ 973 w 974"/>
                <a:gd name="T11" fmla="*/ 1550 h 1771"/>
                <a:gd name="T12" fmla="*/ 729 w 974"/>
                <a:gd name="T13" fmla="*/ 441 h 1771"/>
                <a:gd name="T14" fmla="*/ 973 w 974"/>
                <a:gd name="T15" fmla="*/ 441 h 1771"/>
                <a:gd name="T16" fmla="*/ 486 w 974"/>
                <a:gd name="T17" fmla="*/ 0 h 1771"/>
                <a:gd name="T18" fmla="*/ 0 w 974"/>
                <a:gd name="T19" fmla="*/ 441 h 1771"/>
                <a:gd name="T20" fmla="*/ 243 w 974"/>
                <a:gd name="T21" fmla="*/ 441 h 1771"/>
                <a:gd name="T22" fmla="*/ 0 w 974"/>
                <a:gd name="T23" fmla="*/ 1550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1">
                  <a:moveTo>
                    <a:pt x="0" y="1550"/>
                  </a:moveTo>
                  <a:lnTo>
                    <a:pt x="0" y="1550"/>
                  </a:lnTo>
                  <a:cubicBezTo>
                    <a:pt x="144" y="1550"/>
                    <a:pt x="144" y="1550"/>
                    <a:pt x="144" y="1550"/>
                  </a:cubicBezTo>
                  <a:cubicBezTo>
                    <a:pt x="205" y="1679"/>
                    <a:pt x="334" y="1770"/>
                    <a:pt x="486" y="1770"/>
                  </a:cubicBezTo>
                  <a:cubicBezTo>
                    <a:pt x="638" y="1770"/>
                    <a:pt x="767" y="1679"/>
                    <a:pt x="820" y="1550"/>
                  </a:cubicBezTo>
                  <a:cubicBezTo>
                    <a:pt x="973" y="1550"/>
                    <a:pt x="973" y="1550"/>
                    <a:pt x="973" y="1550"/>
                  </a:cubicBezTo>
                  <a:cubicBezTo>
                    <a:pt x="729" y="441"/>
                    <a:pt x="729" y="441"/>
                    <a:pt x="729" y="441"/>
                  </a:cubicBezTo>
                  <a:cubicBezTo>
                    <a:pt x="973" y="441"/>
                    <a:pt x="973" y="441"/>
                    <a:pt x="973" y="441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43" y="441"/>
                    <a:pt x="243" y="441"/>
                    <a:pt x="243" y="441"/>
                  </a:cubicBezTo>
                  <a:cubicBezTo>
                    <a:pt x="0" y="1550"/>
                    <a:pt x="0" y="1550"/>
                    <a:pt x="0" y="155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Freeform: Shape 29"/>
            <p:cNvSpPr/>
            <p:nvPr/>
          </p:nvSpPr>
          <p:spPr bwMode="auto">
            <a:xfrm>
              <a:off x="3635457" y="4124233"/>
              <a:ext cx="349544" cy="347014"/>
            </a:xfrm>
            <a:custGeom>
              <a:avLst/>
              <a:gdLst>
                <a:gd name="T0" fmla="*/ 0 w 602"/>
                <a:gd name="T1" fmla="*/ 296 h 601"/>
                <a:gd name="T2" fmla="*/ 0 w 602"/>
                <a:gd name="T3" fmla="*/ 296 h 601"/>
                <a:gd name="T4" fmla="*/ 304 w 602"/>
                <a:gd name="T5" fmla="*/ 0 h 601"/>
                <a:gd name="T6" fmla="*/ 601 w 602"/>
                <a:gd name="T7" fmla="*/ 296 h 601"/>
                <a:gd name="T8" fmla="*/ 304 w 602"/>
                <a:gd name="T9" fmla="*/ 600 h 601"/>
                <a:gd name="T10" fmla="*/ 0 w 602"/>
                <a:gd name="T11" fmla="*/ 29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" h="601">
                  <a:moveTo>
                    <a:pt x="0" y="296"/>
                  </a:moveTo>
                  <a:lnTo>
                    <a:pt x="0" y="296"/>
                  </a:lnTo>
                  <a:cubicBezTo>
                    <a:pt x="0" y="129"/>
                    <a:pt x="137" y="0"/>
                    <a:pt x="304" y="0"/>
                  </a:cubicBezTo>
                  <a:cubicBezTo>
                    <a:pt x="471" y="0"/>
                    <a:pt x="601" y="129"/>
                    <a:pt x="601" y="296"/>
                  </a:cubicBezTo>
                  <a:cubicBezTo>
                    <a:pt x="601" y="463"/>
                    <a:pt x="471" y="600"/>
                    <a:pt x="304" y="600"/>
                  </a:cubicBezTo>
                  <a:cubicBezTo>
                    <a:pt x="137" y="600"/>
                    <a:pt x="0" y="463"/>
                    <a:pt x="0" y="29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Freeform: Shape 30"/>
            <p:cNvSpPr/>
            <p:nvPr/>
          </p:nvSpPr>
          <p:spPr bwMode="auto">
            <a:xfrm>
              <a:off x="3530852" y="3486342"/>
              <a:ext cx="280655" cy="898152"/>
            </a:xfrm>
            <a:custGeom>
              <a:avLst/>
              <a:gdLst>
                <a:gd name="T0" fmla="*/ 486 w 487"/>
                <a:gd name="T1" fmla="*/ 0 h 1551"/>
                <a:gd name="T2" fmla="*/ 0 w 487"/>
                <a:gd name="T3" fmla="*/ 441 h 1551"/>
                <a:gd name="T4" fmla="*/ 243 w 487"/>
                <a:gd name="T5" fmla="*/ 441 h 1551"/>
                <a:gd name="T6" fmla="*/ 0 w 487"/>
                <a:gd name="T7" fmla="*/ 1550 h 1551"/>
                <a:gd name="T8" fmla="*/ 486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50"/>
                  </a:lnTo>
                  <a:lnTo>
                    <a:pt x="486" y="0"/>
                  </a:lnTo>
                </a:path>
              </a:pathLst>
            </a:custGeom>
            <a:solidFill>
              <a:srgbClr val="F054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Freeform: Shape 31"/>
            <p:cNvSpPr/>
            <p:nvPr/>
          </p:nvSpPr>
          <p:spPr bwMode="auto">
            <a:xfrm>
              <a:off x="3530852" y="3486342"/>
              <a:ext cx="280655" cy="898152"/>
            </a:xfrm>
            <a:custGeom>
              <a:avLst/>
              <a:gdLst>
                <a:gd name="T0" fmla="*/ 486 w 487"/>
                <a:gd name="T1" fmla="*/ 0 h 1551"/>
                <a:gd name="T2" fmla="*/ 0 w 487"/>
                <a:gd name="T3" fmla="*/ 441 h 1551"/>
                <a:gd name="T4" fmla="*/ 243 w 487"/>
                <a:gd name="T5" fmla="*/ 441 h 1551"/>
                <a:gd name="T6" fmla="*/ 0 w 487"/>
                <a:gd name="T7" fmla="*/ 1550 h 1551"/>
                <a:gd name="T8" fmla="*/ 486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50"/>
                  </a:lnTo>
                  <a:lnTo>
                    <a:pt x="486" y="0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Freeform: Shape 32"/>
            <p:cNvSpPr/>
            <p:nvPr/>
          </p:nvSpPr>
          <p:spPr bwMode="auto">
            <a:xfrm>
              <a:off x="3811505" y="3486342"/>
              <a:ext cx="283206" cy="898152"/>
            </a:xfrm>
            <a:custGeom>
              <a:avLst/>
              <a:gdLst>
                <a:gd name="T0" fmla="*/ 243 w 488"/>
                <a:gd name="T1" fmla="*/ 441 h 1551"/>
                <a:gd name="T2" fmla="*/ 243 w 488"/>
                <a:gd name="T3" fmla="*/ 441 h 1551"/>
                <a:gd name="T4" fmla="*/ 487 w 488"/>
                <a:gd name="T5" fmla="*/ 1550 h 1551"/>
                <a:gd name="T6" fmla="*/ 487 w 488"/>
                <a:gd name="T7" fmla="*/ 1550 h 1551"/>
                <a:gd name="T8" fmla="*/ 243 w 488"/>
                <a:gd name="T9" fmla="*/ 441 h 1551"/>
                <a:gd name="T10" fmla="*/ 0 w 488"/>
                <a:gd name="T11" fmla="*/ 0 h 1551"/>
                <a:gd name="T12" fmla="*/ 0 w 488"/>
                <a:gd name="T13" fmla="*/ 0 h 1551"/>
                <a:gd name="T14" fmla="*/ 487 w 488"/>
                <a:gd name="T15" fmla="*/ 441 h 1551"/>
                <a:gd name="T16" fmla="*/ 487 w 488"/>
                <a:gd name="T17" fmla="*/ 441 h 1551"/>
                <a:gd name="T18" fmla="*/ 0 w 488"/>
                <a:gd name="T1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1551">
                  <a:moveTo>
                    <a:pt x="243" y="441"/>
                  </a:moveTo>
                  <a:lnTo>
                    <a:pt x="243" y="441"/>
                  </a:lnTo>
                  <a:lnTo>
                    <a:pt x="487" y="1550"/>
                  </a:lnTo>
                  <a:lnTo>
                    <a:pt x="487" y="1550"/>
                  </a:lnTo>
                  <a:lnTo>
                    <a:pt x="243" y="44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87" y="441"/>
                  </a:lnTo>
                  <a:lnTo>
                    <a:pt x="487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Freeform: Shape 33"/>
            <p:cNvSpPr/>
            <p:nvPr/>
          </p:nvSpPr>
          <p:spPr bwMode="auto">
            <a:xfrm>
              <a:off x="3951832" y="3741498"/>
              <a:ext cx="142878" cy="642995"/>
            </a:xfrm>
            <a:custGeom>
              <a:avLst/>
              <a:gdLst>
                <a:gd name="T0" fmla="*/ 0 w 245"/>
                <a:gd name="T1" fmla="*/ 0 h 1110"/>
                <a:gd name="T2" fmla="*/ 0 w 245"/>
                <a:gd name="T3" fmla="*/ 0 h 1110"/>
                <a:gd name="T4" fmla="*/ 244 w 245"/>
                <a:gd name="T5" fmla="*/ 1109 h 1110"/>
                <a:gd name="T6" fmla="*/ 244 w 245"/>
                <a:gd name="T7" fmla="*/ 1109 h 1110"/>
                <a:gd name="T8" fmla="*/ 0 w 245"/>
                <a:gd name="T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110">
                  <a:moveTo>
                    <a:pt x="0" y="0"/>
                  </a:moveTo>
                  <a:lnTo>
                    <a:pt x="0" y="0"/>
                  </a:lnTo>
                  <a:lnTo>
                    <a:pt x="244" y="1109"/>
                  </a:lnTo>
                  <a:lnTo>
                    <a:pt x="244" y="1109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Freeform: Shape 34"/>
            <p:cNvSpPr/>
            <p:nvPr/>
          </p:nvSpPr>
          <p:spPr bwMode="auto">
            <a:xfrm>
              <a:off x="3811505" y="3486342"/>
              <a:ext cx="283206" cy="255157"/>
            </a:xfrm>
            <a:custGeom>
              <a:avLst/>
              <a:gdLst>
                <a:gd name="T0" fmla="*/ 0 w 488"/>
                <a:gd name="T1" fmla="*/ 0 h 442"/>
                <a:gd name="T2" fmla="*/ 0 w 488"/>
                <a:gd name="T3" fmla="*/ 0 h 442"/>
                <a:gd name="T4" fmla="*/ 487 w 488"/>
                <a:gd name="T5" fmla="*/ 441 h 442"/>
                <a:gd name="T6" fmla="*/ 487 w 488"/>
                <a:gd name="T7" fmla="*/ 441 h 442"/>
                <a:gd name="T8" fmla="*/ 0 w 48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442">
                  <a:moveTo>
                    <a:pt x="0" y="0"/>
                  </a:moveTo>
                  <a:lnTo>
                    <a:pt x="0" y="0"/>
                  </a:lnTo>
                  <a:lnTo>
                    <a:pt x="487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Freeform: Shape 35"/>
            <p:cNvSpPr/>
            <p:nvPr/>
          </p:nvSpPr>
          <p:spPr bwMode="auto">
            <a:xfrm>
              <a:off x="3811505" y="3486342"/>
              <a:ext cx="283206" cy="898152"/>
            </a:xfrm>
            <a:custGeom>
              <a:avLst/>
              <a:gdLst>
                <a:gd name="T0" fmla="*/ 0 w 488"/>
                <a:gd name="T1" fmla="*/ 0 h 1551"/>
                <a:gd name="T2" fmla="*/ 487 w 488"/>
                <a:gd name="T3" fmla="*/ 1550 h 1551"/>
                <a:gd name="T4" fmla="*/ 243 w 488"/>
                <a:gd name="T5" fmla="*/ 441 h 1551"/>
                <a:gd name="T6" fmla="*/ 243 w 488"/>
                <a:gd name="T7" fmla="*/ 441 h 1551"/>
                <a:gd name="T8" fmla="*/ 487 w 488"/>
                <a:gd name="T9" fmla="*/ 441 h 1551"/>
                <a:gd name="T10" fmla="*/ 0 w 488"/>
                <a:gd name="T11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1551">
                  <a:moveTo>
                    <a:pt x="0" y="0"/>
                  </a:moveTo>
                  <a:lnTo>
                    <a:pt x="487" y="1550"/>
                  </a:lnTo>
                  <a:lnTo>
                    <a:pt x="243" y="441"/>
                  </a:lnTo>
                  <a:lnTo>
                    <a:pt x="243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rgbClr val="F377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Freeform: Shape 36"/>
            <p:cNvSpPr/>
            <p:nvPr/>
          </p:nvSpPr>
          <p:spPr bwMode="auto">
            <a:xfrm>
              <a:off x="3811505" y="3486342"/>
              <a:ext cx="283206" cy="898152"/>
            </a:xfrm>
            <a:custGeom>
              <a:avLst/>
              <a:gdLst>
                <a:gd name="T0" fmla="*/ 0 w 488"/>
                <a:gd name="T1" fmla="*/ 0 h 1551"/>
                <a:gd name="T2" fmla="*/ 487 w 488"/>
                <a:gd name="T3" fmla="*/ 1550 h 1551"/>
                <a:gd name="T4" fmla="*/ 243 w 488"/>
                <a:gd name="T5" fmla="*/ 441 h 1551"/>
                <a:gd name="T6" fmla="*/ 243 w 488"/>
                <a:gd name="T7" fmla="*/ 441 h 1551"/>
                <a:gd name="T8" fmla="*/ 487 w 488"/>
                <a:gd name="T9" fmla="*/ 441 h 1551"/>
                <a:gd name="T10" fmla="*/ 0 w 488"/>
                <a:gd name="T11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1551">
                  <a:moveTo>
                    <a:pt x="0" y="0"/>
                  </a:moveTo>
                  <a:lnTo>
                    <a:pt x="487" y="1550"/>
                  </a:lnTo>
                  <a:lnTo>
                    <a:pt x="243" y="441"/>
                  </a:lnTo>
                  <a:lnTo>
                    <a:pt x="243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TextBox 44"/>
            <p:cNvSpPr txBox="1"/>
            <p:nvPr/>
          </p:nvSpPr>
          <p:spPr bwMode="auto">
            <a:xfrm>
              <a:off x="3709869" y="4228149"/>
              <a:ext cx="239248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65%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7523" y="1751277"/>
            <a:ext cx="4590469" cy="1533492"/>
            <a:chOff x="287523" y="1751277"/>
            <a:chExt cx="4590469" cy="1533492"/>
          </a:xfrm>
        </p:grpSpPr>
        <p:sp>
          <p:nvSpPr>
            <p:cNvPr id="4" name="Freeform: Shape 9"/>
            <p:cNvSpPr/>
            <p:nvPr/>
          </p:nvSpPr>
          <p:spPr bwMode="auto">
            <a:xfrm>
              <a:off x="895252" y="2118703"/>
              <a:ext cx="921058" cy="801193"/>
            </a:xfrm>
            <a:custGeom>
              <a:avLst/>
              <a:gdLst>
                <a:gd name="T0" fmla="*/ 1589 w 1590"/>
                <a:gd name="T1" fmla="*/ 0 h 1385"/>
                <a:gd name="T2" fmla="*/ 0 w 1590"/>
                <a:gd name="T3" fmla="*/ 0 h 1385"/>
                <a:gd name="T4" fmla="*/ 0 w 1590"/>
                <a:gd name="T5" fmla="*/ 1384 h 1385"/>
                <a:gd name="T6" fmla="*/ 1589 w 1590"/>
                <a:gd name="T7" fmla="*/ 1384 h 1385"/>
                <a:gd name="T8" fmla="*/ 1589 w 1590"/>
                <a:gd name="T9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0" h="1385">
                  <a:moveTo>
                    <a:pt x="1589" y="0"/>
                  </a:moveTo>
                  <a:lnTo>
                    <a:pt x="0" y="0"/>
                  </a:lnTo>
                  <a:lnTo>
                    <a:pt x="0" y="1384"/>
                  </a:lnTo>
                  <a:lnTo>
                    <a:pt x="1589" y="1384"/>
                  </a:lnTo>
                  <a:lnTo>
                    <a:pt x="158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Freeform: Shape 10"/>
            <p:cNvSpPr/>
            <p:nvPr/>
          </p:nvSpPr>
          <p:spPr bwMode="auto">
            <a:xfrm>
              <a:off x="2704197" y="2483576"/>
              <a:ext cx="2173795" cy="801193"/>
            </a:xfrm>
            <a:custGeom>
              <a:avLst/>
              <a:gdLst>
                <a:gd name="T0" fmla="*/ 3245 w 3756"/>
                <a:gd name="T1" fmla="*/ 0 h 1385"/>
                <a:gd name="T2" fmla="*/ 0 w 3756"/>
                <a:gd name="T3" fmla="*/ 0 h 1385"/>
                <a:gd name="T4" fmla="*/ 0 w 3756"/>
                <a:gd name="T5" fmla="*/ 1384 h 1385"/>
                <a:gd name="T6" fmla="*/ 3245 w 3756"/>
                <a:gd name="T7" fmla="*/ 1384 h 1385"/>
                <a:gd name="T8" fmla="*/ 3755 w 3756"/>
                <a:gd name="T9" fmla="*/ 692 h 1385"/>
                <a:gd name="T10" fmla="*/ 3245 w 3756"/>
                <a:gd name="T11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6" h="1385">
                  <a:moveTo>
                    <a:pt x="3245" y="0"/>
                  </a:moveTo>
                  <a:lnTo>
                    <a:pt x="0" y="0"/>
                  </a:lnTo>
                  <a:lnTo>
                    <a:pt x="0" y="1384"/>
                  </a:lnTo>
                  <a:lnTo>
                    <a:pt x="3245" y="1384"/>
                  </a:lnTo>
                  <a:lnTo>
                    <a:pt x="3755" y="692"/>
                  </a:lnTo>
                  <a:lnTo>
                    <a:pt x="32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公历转农历</a:t>
              </a:r>
              <a:endParaRPr lang="zh-CN" altLang="en-US" b="1" dirty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" name="TextBox 11"/>
            <p:cNvSpPr txBox="1"/>
            <p:nvPr/>
          </p:nvSpPr>
          <p:spPr bwMode="auto">
            <a:xfrm>
              <a:off x="1126724" y="2374308"/>
              <a:ext cx="467676" cy="300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17100" rIns="0" bIns="0">
              <a:normAutofit fontScale="725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zh-CN" altLang="en-US" sz="3000" dirty="0">
                  <a:solidFill>
                    <a:srgbClr val="FFFFFF"/>
                  </a:solidFill>
                  <a:latin typeface="Impact" panose="020B0806030902050204" pitchFamily="34" charset="0"/>
                </a:rPr>
                <a:t>（</a:t>
              </a:r>
              <a:r>
                <a:rPr lang="en-US" altLang="zh-CN" sz="3000" dirty="0">
                  <a:solidFill>
                    <a:srgbClr val="FFFFFF"/>
                  </a:solidFill>
                  <a:latin typeface="Impact" panose="020B0806030902050204" pitchFamily="34" charset="0"/>
                </a:rPr>
                <a:t>2</a:t>
              </a:r>
              <a:r>
                <a:rPr lang="zh-CN" altLang="en-US" sz="3000" dirty="0">
                  <a:solidFill>
                    <a:srgbClr val="FFFFFF"/>
                  </a:solidFill>
                  <a:latin typeface="Impact" panose="020B0806030902050204" pitchFamily="34" charset="0"/>
                </a:rPr>
                <a:t>）</a:t>
              </a:r>
              <a:endParaRPr lang="zh-CN" altLang="en-US" sz="3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Freeform: Shape 45"/>
            <p:cNvSpPr/>
            <p:nvPr/>
          </p:nvSpPr>
          <p:spPr bwMode="auto">
            <a:xfrm>
              <a:off x="287523" y="1751277"/>
              <a:ext cx="610281" cy="1166066"/>
            </a:xfrm>
            <a:custGeom>
              <a:avLst/>
              <a:gdLst>
                <a:gd name="T0" fmla="*/ 0 w 1582"/>
                <a:gd name="T1" fmla="*/ 0 h 2016"/>
                <a:gd name="T2" fmla="*/ 0 w 1582"/>
                <a:gd name="T3" fmla="*/ 1391 h 2016"/>
                <a:gd name="T4" fmla="*/ 1581 w 1582"/>
                <a:gd name="T5" fmla="*/ 2015 h 2016"/>
                <a:gd name="T6" fmla="*/ 1581 w 1582"/>
                <a:gd name="T7" fmla="*/ 631 h 2016"/>
                <a:gd name="T8" fmla="*/ 0 w 1582"/>
                <a:gd name="T9" fmla="*/ 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2" h="2016">
                  <a:moveTo>
                    <a:pt x="0" y="0"/>
                  </a:moveTo>
                  <a:lnTo>
                    <a:pt x="0" y="1391"/>
                  </a:lnTo>
                  <a:lnTo>
                    <a:pt x="1581" y="2015"/>
                  </a:lnTo>
                  <a:lnTo>
                    <a:pt x="1581" y="631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Freeform: Shape 46"/>
            <p:cNvSpPr/>
            <p:nvPr/>
          </p:nvSpPr>
          <p:spPr bwMode="auto">
            <a:xfrm>
              <a:off x="1813757" y="2118703"/>
              <a:ext cx="890441" cy="1166066"/>
            </a:xfrm>
            <a:custGeom>
              <a:avLst/>
              <a:gdLst>
                <a:gd name="T0" fmla="*/ 0 w 1537"/>
                <a:gd name="T1" fmla="*/ 0 h 2016"/>
                <a:gd name="T2" fmla="*/ 0 w 1537"/>
                <a:gd name="T3" fmla="*/ 1384 h 2016"/>
                <a:gd name="T4" fmla="*/ 1536 w 1537"/>
                <a:gd name="T5" fmla="*/ 2015 h 2016"/>
                <a:gd name="T6" fmla="*/ 1536 w 1537"/>
                <a:gd name="T7" fmla="*/ 631 h 2016"/>
                <a:gd name="T8" fmla="*/ 0 w 1537"/>
                <a:gd name="T9" fmla="*/ 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7" h="2016">
                  <a:moveTo>
                    <a:pt x="0" y="0"/>
                  </a:moveTo>
                  <a:lnTo>
                    <a:pt x="0" y="1384"/>
                  </a:lnTo>
                  <a:lnTo>
                    <a:pt x="1536" y="2015"/>
                  </a:lnTo>
                  <a:lnTo>
                    <a:pt x="1536" y="631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59655" y="3256280"/>
            <a:ext cx="3425190" cy="485140"/>
            <a:chOff x="7767" y="4407"/>
            <a:chExt cx="5394" cy="764"/>
          </a:xfrm>
        </p:grpSpPr>
        <p:grpSp>
          <p:nvGrpSpPr>
            <p:cNvPr id="45" name="Group 59"/>
            <p:cNvGrpSpPr/>
            <p:nvPr/>
          </p:nvGrpSpPr>
          <p:grpSpPr>
            <a:xfrm>
              <a:off x="7767" y="4407"/>
              <a:ext cx="830" cy="764"/>
              <a:chOff x="13296063" y="10607541"/>
              <a:chExt cx="1265763" cy="1166060"/>
            </a:xfrm>
            <a:solidFill>
              <a:schemeClr val="accent3"/>
            </a:solidFill>
          </p:grpSpPr>
          <p:sp>
            <p:nvSpPr>
              <p:cNvPr id="80" name="Freeform: Shape 60"/>
              <p:cNvSpPr/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Freeform: Shape 61"/>
              <p:cNvSpPr/>
              <p:nvPr/>
            </p:nvSpPr>
            <p:spPr bwMode="auto">
              <a:xfrm>
                <a:off x="13296063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6" name="Group 63"/>
            <p:cNvGrpSpPr/>
            <p:nvPr/>
          </p:nvGrpSpPr>
          <p:grpSpPr>
            <a:xfrm>
              <a:off x="8646" y="4673"/>
              <a:ext cx="180" cy="179"/>
              <a:chOff x="8571240" y="5550087"/>
              <a:chExt cx="304072" cy="303870"/>
            </a:xfrm>
          </p:grpSpPr>
          <p:sp>
            <p:nvSpPr>
              <p:cNvPr id="76" name="Freeform: Shape 64"/>
              <p:cNvSpPr/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77" name="Group 65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78" name="Freeform: Shape 66"/>
                <p:cNvSpPr/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Freeform: Shape 67"/>
                <p:cNvSpPr/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74" name="TextBox 62"/>
            <p:cNvSpPr txBox="1"/>
            <p:nvPr/>
          </p:nvSpPr>
          <p:spPr>
            <a:xfrm>
              <a:off x="9019" y="4554"/>
              <a:ext cx="4143" cy="400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/>
            </a:bodyPr>
            <a:lstStyle/>
            <a:p>
              <a:r>
                <a:rPr lang="zh-CN" altLang="en-US" sz="1600" b="1" dirty="0"/>
                <a:t>公历转农历</a:t>
              </a:r>
              <a:endParaRPr lang="zh-CN" altLang="en-US" sz="1600" b="1" dirty="0"/>
            </a:p>
          </p:txBody>
        </p:sp>
        <p:sp>
          <p:nvSpPr>
            <p:cNvPr id="57" name="Freeform: Shape 92"/>
            <p:cNvSpPr/>
            <p:nvPr/>
          </p:nvSpPr>
          <p:spPr bwMode="auto">
            <a:xfrm>
              <a:off x="8014" y="4638"/>
              <a:ext cx="329" cy="347"/>
            </a:xfrm>
            <a:custGeom>
              <a:avLst/>
              <a:gdLst>
                <a:gd name="T0" fmla="*/ 530 w 604"/>
                <a:gd name="T1" fmla="*/ 0 h 634"/>
                <a:gd name="T2" fmla="*/ 530 w 604"/>
                <a:gd name="T3" fmla="*/ 0 h 634"/>
                <a:gd name="T4" fmla="*/ 74 w 604"/>
                <a:gd name="T5" fmla="*/ 0 h 634"/>
                <a:gd name="T6" fmla="*/ 0 w 604"/>
                <a:gd name="T7" fmla="*/ 74 h 634"/>
                <a:gd name="T8" fmla="*/ 0 w 604"/>
                <a:gd name="T9" fmla="*/ 427 h 634"/>
                <a:gd name="T10" fmla="*/ 74 w 604"/>
                <a:gd name="T11" fmla="*/ 516 h 634"/>
                <a:gd name="T12" fmla="*/ 236 w 604"/>
                <a:gd name="T13" fmla="*/ 516 h 634"/>
                <a:gd name="T14" fmla="*/ 236 w 604"/>
                <a:gd name="T15" fmla="*/ 589 h 634"/>
                <a:gd name="T16" fmla="*/ 191 w 604"/>
                <a:gd name="T17" fmla="*/ 589 h 634"/>
                <a:gd name="T18" fmla="*/ 177 w 604"/>
                <a:gd name="T19" fmla="*/ 604 h 634"/>
                <a:gd name="T20" fmla="*/ 191 w 604"/>
                <a:gd name="T21" fmla="*/ 633 h 634"/>
                <a:gd name="T22" fmla="*/ 427 w 604"/>
                <a:gd name="T23" fmla="*/ 633 h 634"/>
                <a:gd name="T24" fmla="*/ 441 w 604"/>
                <a:gd name="T25" fmla="*/ 604 h 634"/>
                <a:gd name="T26" fmla="*/ 427 w 604"/>
                <a:gd name="T27" fmla="*/ 589 h 634"/>
                <a:gd name="T28" fmla="*/ 383 w 604"/>
                <a:gd name="T29" fmla="*/ 589 h 634"/>
                <a:gd name="T30" fmla="*/ 383 w 604"/>
                <a:gd name="T31" fmla="*/ 516 h 634"/>
                <a:gd name="T32" fmla="*/ 530 w 604"/>
                <a:gd name="T33" fmla="*/ 516 h 634"/>
                <a:gd name="T34" fmla="*/ 603 w 604"/>
                <a:gd name="T35" fmla="*/ 427 h 634"/>
                <a:gd name="T36" fmla="*/ 603 w 604"/>
                <a:gd name="T37" fmla="*/ 74 h 634"/>
                <a:gd name="T38" fmla="*/ 530 w 604"/>
                <a:gd name="T39" fmla="*/ 0 h 634"/>
                <a:gd name="T40" fmla="*/ 353 w 604"/>
                <a:gd name="T41" fmla="*/ 589 h 634"/>
                <a:gd name="T42" fmla="*/ 353 w 604"/>
                <a:gd name="T43" fmla="*/ 589 h 634"/>
                <a:gd name="T44" fmla="*/ 265 w 604"/>
                <a:gd name="T45" fmla="*/ 589 h 634"/>
                <a:gd name="T46" fmla="*/ 265 w 604"/>
                <a:gd name="T47" fmla="*/ 516 h 634"/>
                <a:gd name="T48" fmla="*/ 353 w 604"/>
                <a:gd name="T49" fmla="*/ 516 h 634"/>
                <a:gd name="T50" fmla="*/ 353 w 604"/>
                <a:gd name="T51" fmla="*/ 589 h 634"/>
                <a:gd name="T52" fmla="*/ 559 w 604"/>
                <a:gd name="T53" fmla="*/ 427 h 634"/>
                <a:gd name="T54" fmla="*/ 559 w 604"/>
                <a:gd name="T55" fmla="*/ 427 h 634"/>
                <a:gd name="T56" fmla="*/ 530 w 604"/>
                <a:gd name="T57" fmla="*/ 471 h 634"/>
                <a:gd name="T58" fmla="*/ 74 w 604"/>
                <a:gd name="T59" fmla="*/ 471 h 634"/>
                <a:gd name="T60" fmla="*/ 29 w 604"/>
                <a:gd name="T61" fmla="*/ 427 h 634"/>
                <a:gd name="T62" fmla="*/ 29 w 604"/>
                <a:gd name="T63" fmla="*/ 398 h 634"/>
                <a:gd name="T64" fmla="*/ 559 w 604"/>
                <a:gd name="T65" fmla="*/ 398 h 634"/>
                <a:gd name="T66" fmla="*/ 559 w 604"/>
                <a:gd name="T67" fmla="*/ 427 h 634"/>
                <a:gd name="T68" fmla="*/ 559 w 604"/>
                <a:gd name="T69" fmla="*/ 354 h 634"/>
                <a:gd name="T70" fmla="*/ 559 w 604"/>
                <a:gd name="T71" fmla="*/ 354 h 634"/>
                <a:gd name="T72" fmla="*/ 29 w 604"/>
                <a:gd name="T73" fmla="*/ 354 h 634"/>
                <a:gd name="T74" fmla="*/ 29 w 604"/>
                <a:gd name="T75" fmla="*/ 74 h 634"/>
                <a:gd name="T76" fmla="*/ 74 w 604"/>
                <a:gd name="T77" fmla="*/ 44 h 634"/>
                <a:gd name="T78" fmla="*/ 530 w 604"/>
                <a:gd name="T79" fmla="*/ 44 h 634"/>
                <a:gd name="T80" fmla="*/ 559 w 604"/>
                <a:gd name="T81" fmla="*/ 74 h 634"/>
                <a:gd name="T82" fmla="*/ 559 w 604"/>
                <a:gd name="T83" fmla="*/ 35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4" h="634">
                  <a:moveTo>
                    <a:pt x="530" y="0"/>
                  </a:moveTo>
                  <a:lnTo>
                    <a:pt x="530" y="0"/>
                  </a:lnTo>
                  <a:cubicBezTo>
                    <a:pt x="74" y="0"/>
                    <a:pt x="74" y="0"/>
                    <a:pt x="74" y="0"/>
                  </a:cubicBezTo>
                  <a:cubicBezTo>
                    <a:pt x="29" y="0"/>
                    <a:pt x="0" y="30"/>
                    <a:pt x="0" y="74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71"/>
                    <a:pt x="29" y="516"/>
                    <a:pt x="74" y="516"/>
                  </a:cubicBezTo>
                  <a:cubicBezTo>
                    <a:pt x="236" y="516"/>
                    <a:pt x="236" y="516"/>
                    <a:pt x="236" y="516"/>
                  </a:cubicBezTo>
                  <a:cubicBezTo>
                    <a:pt x="236" y="589"/>
                    <a:pt x="236" y="589"/>
                    <a:pt x="236" y="589"/>
                  </a:cubicBezTo>
                  <a:cubicBezTo>
                    <a:pt x="191" y="589"/>
                    <a:pt x="191" y="589"/>
                    <a:pt x="191" y="589"/>
                  </a:cubicBezTo>
                  <a:cubicBezTo>
                    <a:pt x="177" y="589"/>
                    <a:pt x="177" y="604"/>
                    <a:pt x="177" y="604"/>
                  </a:cubicBezTo>
                  <a:cubicBezTo>
                    <a:pt x="177" y="619"/>
                    <a:pt x="177" y="633"/>
                    <a:pt x="191" y="633"/>
                  </a:cubicBezTo>
                  <a:cubicBezTo>
                    <a:pt x="427" y="633"/>
                    <a:pt x="427" y="633"/>
                    <a:pt x="427" y="633"/>
                  </a:cubicBezTo>
                  <a:cubicBezTo>
                    <a:pt x="441" y="633"/>
                    <a:pt x="441" y="619"/>
                    <a:pt x="441" y="604"/>
                  </a:cubicBezTo>
                  <a:cubicBezTo>
                    <a:pt x="441" y="604"/>
                    <a:pt x="441" y="589"/>
                    <a:pt x="427" y="589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16"/>
                    <a:pt x="383" y="516"/>
                    <a:pt x="383" y="516"/>
                  </a:cubicBezTo>
                  <a:cubicBezTo>
                    <a:pt x="530" y="516"/>
                    <a:pt x="530" y="516"/>
                    <a:pt x="530" y="516"/>
                  </a:cubicBezTo>
                  <a:cubicBezTo>
                    <a:pt x="574" y="516"/>
                    <a:pt x="603" y="471"/>
                    <a:pt x="603" y="427"/>
                  </a:cubicBezTo>
                  <a:cubicBezTo>
                    <a:pt x="603" y="74"/>
                    <a:pt x="603" y="74"/>
                    <a:pt x="603" y="74"/>
                  </a:cubicBezTo>
                  <a:cubicBezTo>
                    <a:pt x="603" y="30"/>
                    <a:pt x="574" y="0"/>
                    <a:pt x="530" y="0"/>
                  </a:cubicBezTo>
                  <a:close/>
                  <a:moveTo>
                    <a:pt x="353" y="589"/>
                  </a:moveTo>
                  <a:lnTo>
                    <a:pt x="353" y="589"/>
                  </a:lnTo>
                  <a:cubicBezTo>
                    <a:pt x="265" y="589"/>
                    <a:pt x="265" y="589"/>
                    <a:pt x="265" y="589"/>
                  </a:cubicBezTo>
                  <a:cubicBezTo>
                    <a:pt x="265" y="516"/>
                    <a:pt x="265" y="516"/>
                    <a:pt x="265" y="516"/>
                  </a:cubicBezTo>
                  <a:cubicBezTo>
                    <a:pt x="353" y="516"/>
                    <a:pt x="353" y="516"/>
                    <a:pt x="353" y="516"/>
                  </a:cubicBezTo>
                  <a:lnTo>
                    <a:pt x="353" y="589"/>
                  </a:lnTo>
                  <a:close/>
                  <a:moveTo>
                    <a:pt x="559" y="427"/>
                  </a:moveTo>
                  <a:lnTo>
                    <a:pt x="559" y="427"/>
                  </a:lnTo>
                  <a:cubicBezTo>
                    <a:pt x="559" y="457"/>
                    <a:pt x="545" y="471"/>
                    <a:pt x="530" y="471"/>
                  </a:cubicBezTo>
                  <a:cubicBezTo>
                    <a:pt x="74" y="471"/>
                    <a:pt x="74" y="471"/>
                    <a:pt x="74" y="471"/>
                  </a:cubicBezTo>
                  <a:cubicBezTo>
                    <a:pt x="59" y="471"/>
                    <a:pt x="29" y="457"/>
                    <a:pt x="29" y="427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559" y="398"/>
                    <a:pt x="559" y="398"/>
                    <a:pt x="559" y="398"/>
                  </a:cubicBezTo>
                  <a:lnTo>
                    <a:pt x="559" y="427"/>
                  </a:lnTo>
                  <a:close/>
                  <a:moveTo>
                    <a:pt x="559" y="354"/>
                  </a:moveTo>
                  <a:lnTo>
                    <a:pt x="559" y="354"/>
                  </a:lnTo>
                  <a:cubicBezTo>
                    <a:pt x="29" y="354"/>
                    <a:pt x="29" y="354"/>
                    <a:pt x="29" y="35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59"/>
                    <a:pt x="59" y="44"/>
                    <a:pt x="74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45" y="44"/>
                    <a:pt x="559" y="59"/>
                    <a:pt x="559" y="74"/>
                  </a:cubicBezTo>
                  <a:lnTo>
                    <a:pt x="559" y="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95" name="图文框 94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Title 1"/>
          <p:cNvSpPr txBox="1"/>
          <p:nvPr/>
        </p:nvSpPr>
        <p:spPr>
          <a:xfrm>
            <a:off x="611560" y="477263"/>
            <a:ext cx="307209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•功能二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760595" y="692150"/>
            <a:ext cx="2239645" cy="2280920"/>
            <a:chOff x="3683732" y="1016732"/>
            <a:chExt cx="4824536" cy="4824536"/>
          </a:xfrm>
        </p:grpSpPr>
        <p:sp>
          <p:nvSpPr>
            <p:cNvPr id="43" name="直角三角形 42"/>
            <p:cNvSpPr/>
            <p:nvPr/>
          </p:nvSpPr>
          <p:spPr bwMode="auto">
            <a:xfrm flipH="1">
              <a:off x="3683732" y="1880828"/>
              <a:ext cx="3060340" cy="900100"/>
            </a:xfrm>
            <a:prstGeom prst="rtTriangl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44" name="直角三角形 43"/>
            <p:cNvSpPr/>
            <p:nvPr/>
          </p:nvSpPr>
          <p:spPr bwMode="auto">
            <a:xfrm rot="5400000" flipH="1">
              <a:off x="5663952" y="2096852"/>
              <a:ext cx="3060340" cy="900100"/>
            </a:xfrm>
            <a:prstGeom prst="rtTriangl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47" name="直角三角形 46"/>
            <p:cNvSpPr/>
            <p:nvPr/>
          </p:nvSpPr>
          <p:spPr bwMode="auto">
            <a:xfrm rot="10800000" flipH="1">
              <a:off x="5447928" y="4077072"/>
              <a:ext cx="3060340" cy="900100"/>
            </a:xfrm>
            <a:prstGeom prst="rtTriangle">
              <a:avLst/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48" name="直角三角形 47"/>
            <p:cNvSpPr/>
            <p:nvPr/>
          </p:nvSpPr>
          <p:spPr bwMode="auto">
            <a:xfrm rot="16200000" flipH="1">
              <a:off x="3467707" y="3861048"/>
              <a:ext cx="3060340" cy="900100"/>
            </a:xfrm>
            <a:prstGeom prst="rtTriangle">
              <a:avLst/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p>
              <a:pPr algn="ctr"/>
            </a:p>
          </p:txBody>
        </p:sp>
        <p:sp>
          <p:nvSpPr>
            <p:cNvPr id="49" name="任意多边形: 形状 20"/>
            <p:cNvSpPr>
              <a:spLocks noChangeAspect="1"/>
            </p:cNvSpPr>
            <p:nvPr/>
          </p:nvSpPr>
          <p:spPr bwMode="auto">
            <a:xfrm>
              <a:off x="5821444" y="2996951"/>
              <a:ext cx="549110" cy="864098"/>
            </a:xfrm>
            <a:custGeom>
              <a:avLst/>
              <a:gdLst>
                <a:gd name="connsiteX0" fmla="*/ 175847 w 210842"/>
                <a:gd name="connsiteY0" fmla="*/ 180300 h 331788"/>
                <a:gd name="connsiteX1" fmla="*/ 177686 w 210842"/>
                <a:gd name="connsiteY1" fmla="*/ 180300 h 331788"/>
                <a:gd name="connsiteX2" fmla="*/ 177281 w 210842"/>
                <a:gd name="connsiteY2" fmla="*/ 181354 h 331788"/>
                <a:gd name="connsiteX3" fmla="*/ 175847 w 210842"/>
                <a:gd name="connsiteY3" fmla="*/ 182053 h 331788"/>
                <a:gd name="connsiteX4" fmla="*/ 176997 w 210842"/>
                <a:gd name="connsiteY4" fmla="*/ 149225 h 331788"/>
                <a:gd name="connsiteX5" fmla="*/ 181031 w 210842"/>
                <a:gd name="connsiteY5" fmla="*/ 149225 h 331788"/>
                <a:gd name="connsiteX6" fmla="*/ 203065 w 210842"/>
                <a:gd name="connsiteY6" fmla="*/ 164762 h 331788"/>
                <a:gd name="connsiteX7" fmla="*/ 181031 w 210842"/>
                <a:gd name="connsiteY7" fmla="*/ 180300 h 331788"/>
                <a:gd name="connsiteX8" fmla="*/ 180383 w 210842"/>
                <a:gd name="connsiteY8" fmla="*/ 180300 h 331788"/>
                <a:gd name="connsiteX9" fmla="*/ 177686 w 210842"/>
                <a:gd name="connsiteY9" fmla="*/ 180300 h 331788"/>
                <a:gd name="connsiteX10" fmla="*/ 180680 w 210842"/>
                <a:gd name="connsiteY10" fmla="*/ 172499 h 331788"/>
                <a:gd name="connsiteX11" fmla="*/ 97756 w 210842"/>
                <a:gd name="connsiteY11" fmla="*/ 149225 h 331788"/>
                <a:gd name="connsiteX12" fmla="*/ 114341 w 210842"/>
                <a:gd name="connsiteY12" fmla="*/ 149225 h 331788"/>
                <a:gd name="connsiteX13" fmla="*/ 121742 w 210842"/>
                <a:gd name="connsiteY13" fmla="*/ 149225 h 331788"/>
                <a:gd name="connsiteX14" fmla="*/ 122577 w 210842"/>
                <a:gd name="connsiteY14" fmla="*/ 158009 h 331788"/>
                <a:gd name="connsiteX15" fmla="*/ 123710 w 210842"/>
                <a:gd name="connsiteY15" fmla="*/ 169923 h 331788"/>
                <a:gd name="connsiteX16" fmla="*/ 110762 w 210842"/>
                <a:gd name="connsiteY16" fmla="*/ 185379 h 331788"/>
                <a:gd name="connsiteX17" fmla="*/ 95225 w 210842"/>
                <a:gd name="connsiteY17" fmla="*/ 169923 h 331788"/>
                <a:gd name="connsiteX18" fmla="*/ 33273 w 210842"/>
                <a:gd name="connsiteY18" fmla="*/ 149225 h 331788"/>
                <a:gd name="connsiteX19" fmla="*/ 65676 w 210842"/>
                <a:gd name="connsiteY19" fmla="*/ 149225 h 331788"/>
                <a:gd name="connsiteX20" fmla="*/ 67478 w 210842"/>
                <a:gd name="connsiteY20" fmla="*/ 149225 h 331788"/>
                <a:gd name="connsiteX21" fmla="*/ 77777 w 210842"/>
                <a:gd name="connsiteY21" fmla="*/ 149225 h 331788"/>
                <a:gd name="connsiteX22" fmla="*/ 77746 w 210842"/>
                <a:gd name="connsiteY22" fmla="*/ 149798 h 331788"/>
                <a:gd name="connsiteX23" fmla="*/ 75804 w 210842"/>
                <a:gd name="connsiteY23" fmla="*/ 195682 h 331788"/>
                <a:gd name="connsiteX24" fmla="*/ 91341 w 210842"/>
                <a:gd name="connsiteY24" fmla="*/ 209850 h 331788"/>
                <a:gd name="connsiteX25" fmla="*/ 110762 w 210842"/>
                <a:gd name="connsiteY25" fmla="*/ 205986 h 331788"/>
                <a:gd name="connsiteX26" fmla="*/ 132774 w 210842"/>
                <a:gd name="connsiteY26" fmla="*/ 208562 h 331788"/>
                <a:gd name="connsiteX27" fmla="*/ 144426 w 210842"/>
                <a:gd name="connsiteY27" fmla="*/ 199546 h 331788"/>
                <a:gd name="connsiteX28" fmla="*/ 144426 w 210842"/>
                <a:gd name="connsiteY28" fmla="*/ 161873 h 331788"/>
                <a:gd name="connsiteX29" fmla="*/ 143531 w 210842"/>
                <a:gd name="connsiteY29" fmla="*/ 149225 h 331788"/>
                <a:gd name="connsiteX30" fmla="*/ 152712 w 210842"/>
                <a:gd name="connsiteY30" fmla="*/ 149225 h 331788"/>
                <a:gd name="connsiteX31" fmla="*/ 156079 w 210842"/>
                <a:gd name="connsiteY31" fmla="*/ 173787 h 331788"/>
                <a:gd name="connsiteX32" fmla="*/ 167732 w 210842"/>
                <a:gd name="connsiteY32" fmla="*/ 185379 h 331788"/>
                <a:gd name="connsiteX33" fmla="*/ 169027 w 210842"/>
                <a:gd name="connsiteY33" fmla="*/ 185379 h 331788"/>
                <a:gd name="connsiteX34" fmla="*/ 175847 w 210842"/>
                <a:gd name="connsiteY34" fmla="*/ 182053 h 331788"/>
                <a:gd name="connsiteX35" fmla="*/ 175847 w 210842"/>
                <a:gd name="connsiteY35" fmla="*/ 296829 h 331788"/>
                <a:gd name="connsiteX36" fmla="*/ 210842 w 210842"/>
                <a:gd name="connsiteY36" fmla="*/ 296829 h 331788"/>
                <a:gd name="connsiteX37" fmla="*/ 210842 w 210842"/>
                <a:gd name="connsiteY37" fmla="*/ 331788 h 331788"/>
                <a:gd name="connsiteX38" fmla="*/ 6054 w 210842"/>
                <a:gd name="connsiteY38" fmla="*/ 331788 h 331788"/>
                <a:gd name="connsiteX39" fmla="*/ 6054 w 210842"/>
                <a:gd name="connsiteY39" fmla="*/ 296829 h 331788"/>
                <a:gd name="connsiteX40" fmla="*/ 44938 w 210842"/>
                <a:gd name="connsiteY40" fmla="*/ 296829 h 331788"/>
                <a:gd name="connsiteX41" fmla="*/ 44938 w 210842"/>
                <a:gd name="connsiteY41" fmla="*/ 180300 h 331788"/>
                <a:gd name="connsiteX42" fmla="*/ 33273 w 210842"/>
                <a:gd name="connsiteY42" fmla="*/ 180300 h 331788"/>
                <a:gd name="connsiteX43" fmla="*/ 12535 w 210842"/>
                <a:gd name="connsiteY43" fmla="*/ 164762 h 331788"/>
                <a:gd name="connsiteX44" fmla="*/ 33273 w 210842"/>
                <a:gd name="connsiteY44" fmla="*/ 149225 h 331788"/>
                <a:gd name="connsiteX45" fmla="*/ 114647 w 210842"/>
                <a:gd name="connsiteY45" fmla="*/ 74613 h 331788"/>
                <a:gd name="connsiteX46" fmla="*/ 131479 w 210842"/>
                <a:gd name="connsiteY46" fmla="*/ 78477 h 331788"/>
                <a:gd name="connsiteX47" fmla="*/ 139247 w 210842"/>
                <a:gd name="connsiteY47" fmla="*/ 81053 h 331788"/>
                <a:gd name="connsiteX48" fmla="*/ 149606 w 210842"/>
                <a:gd name="connsiteY48" fmla="*/ 87493 h 331788"/>
                <a:gd name="connsiteX49" fmla="*/ 172426 w 210842"/>
                <a:gd name="connsiteY49" fmla="*/ 120336 h 331788"/>
                <a:gd name="connsiteX50" fmla="*/ 176997 w 210842"/>
                <a:gd name="connsiteY50" fmla="*/ 149225 h 331788"/>
                <a:gd name="connsiteX51" fmla="*/ 152712 w 210842"/>
                <a:gd name="connsiteY51" fmla="*/ 149225 h 331788"/>
                <a:gd name="connsiteX52" fmla="*/ 151224 w 210842"/>
                <a:gd name="connsiteY52" fmla="*/ 138367 h 331788"/>
                <a:gd name="connsiteX53" fmla="*/ 140542 w 210842"/>
                <a:gd name="connsiteY53" fmla="*/ 114540 h 331788"/>
                <a:gd name="connsiteX54" fmla="*/ 142606 w 210842"/>
                <a:gd name="connsiteY54" fmla="*/ 136154 h 331788"/>
                <a:gd name="connsiteX55" fmla="*/ 143531 w 210842"/>
                <a:gd name="connsiteY55" fmla="*/ 149225 h 331788"/>
                <a:gd name="connsiteX56" fmla="*/ 142955 w 210842"/>
                <a:gd name="connsiteY56" fmla="*/ 149225 h 331788"/>
                <a:gd name="connsiteX57" fmla="*/ 121742 w 210842"/>
                <a:gd name="connsiteY57" fmla="*/ 149225 h 331788"/>
                <a:gd name="connsiteX58" fmla="*/ 119886 w 210842"/>
                <a:gd name="connsiteY58" fmla="*/ 129714 h 331788"/>
                <a:gd name="connsiteX59" fmla="*/ 114647 w 210842"/>
                <a:gd name="connsiteY59" fmla="*/ 74613 h 331788"/>
                <a:gd name="connsiteX60" fmla="*/ 106878 w 210842"/>
                <a:gd name="connsiteY60" fmla="*/ 74613 h 331788"/>
                <a:gd name="connsiteX61" fmla="*/ 101962 w 210842"/>
                <a:gd name="connsiteY61" fmla="*/ 114822 h 331788"/>
                <a:gd name="connsiteX62" fmla="*/ 97756 w 210842"/>
                <a:gd name="connsiteY62" fmla="*/ 149225 h 331788"/>
                <a:gd name="connsiteX63" fmla="*/ 93839 w 210842"/>
                <a:gd name="connsiteY63" fmla="*/ 149225 h 331788"/>
                <a:gd name="connsiteX64" fmla="*/ 80095 w 210842"/>
                <a:gd name="connsiteY64" fmla="*/ 149225 h 331788"/>
                <a:gd name="connsiteX65" fmla="*/ 77777 w 210842"/>
                <a:gd name="connsiteY65" fmla="*/ 149225 h 331788"/>
                <a:gd name="connsiteX66" fmla="*/ 79688 w 210842"/>
                <a:gd name="connsiteY66" fmla="*/ 114540 h 331788"/>
                <a:gd name="connsiteX67" fmla="*/ 75804 w 210842"/>
                <a:gd name="connsiteY67" fmla="*/ 118404 h 331788"/>
                <a:gd name="connsiteX68" fmla="*/ 73214 w 210842"/>
                <a:gd name="connsiteY68" fmla="*/ 123556 h 331788"/>
                <a:gd name="connsiteX69" fmla="*/ 43434 w 210842"/>
                <a:gd name="connsiteY69" fmla="*/ 142875 h 331788"/>
                <a:gd name="connsiteX70" fmla="*/ 39550 w 210842"/>
                <a:gd name="connsiteY70" fmla="*/ 142875 h 331788"/>
                <a:gd name="connsiteX71" fmla="*/ 4591 w 210842"/>
                <a:gd name="connsiteY71" fmla="*/ 123556 h 331788"/>
                <a:gd name="connsiteX72" fmla="*/ 3296 w 210842"/>
                <a:gd name="connsiteY72" fmla="*/ 106812 h 331788"/>
                <a:gd name="connsiteX73" fmla="*/ 21423 w 210842"/>
                <a:gd name="connsiteY73" fmla="*/ 105524 h 331788"/>
                <a:gd name="connsiteX74" fmla="*/ 43434 w 210842"/>
                <a:gd name="connsiteY74" fmla="*/ 118404 h 331788"/>
                <a:gd name="connsiteX75" fmla="*/ 52498 w 210842"/>
                <a:gd name="connsiteY75" fmla="*/ 109388 h 331788"/>
                <a:gd name="connsiteX76" fmla="*/ 55087 w 210842"/>
                <a:gd name="connsiteY76" fmla="*/ 104236 h 331788"/>
                <a:gd name="connsiteX77" fmla="*/ 78393 w 210842"/>
                <a:gd name="connsiteY77" fmla="*/ 81053 h 331788"/>
                <a:gd name="connsiteX78" fmla="*/ 95225 w 210842"/>
                <a:gd name="connsiteY78" fmla="*/ 75901 h 331788"/>
                <a:gd name="connsiteX79" fmla="*/ 106878 w 210842"/>
                <a:gd name="connsiteY79" fmla="*/ 74613 h 331788"/>
                <a:gd name="connsiteX80" fmla="*/ 110036 w 210842"/>
                <a:gd name="connsiteY80" fmla="*/ 0 h 331788"/>
                <a:gd name="connsiteX81" fmla="*/ 145755 w 210842"/>
                <a:gd name="connsiteY81" fmla="*/ 34925 h 331788"/>
                <a:gd name="connsiteX82" fmla="*/ 110036 w 210842"/>
                <a:gd name="connsiteY82" fmla="*/ 69850 h 331788"/>
                <a:gd name="connsiteX83" fmla="*/ 74317 w 210842"/>
                <a:gd name="connsiteY83" fmla="*/ 34925 h 331788"/>
                <a:gd name="connsiteX84" fmla="*/ 110036 w 210842"/>
                <a:gd name="connsiteY8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10842" h="331788">
                  <a:moveTo>
                    <a:pt x="175847" y="180300"/>
                  </a:moveTo>
                  <a:lnTo>
                    <a:pt x="177686" y="180300"/>
                  </a:lnTo>
                  <a:lnTo>
                    <a:pt x="177281" y="181354"/>
                  </a:lnTo>
                  <a:lnTo>
                    <a:pt x="175847" y="182053"/>
                  </a:lnTo>
                  <a:close/>
                  <a:moveTo>
                    <a:pt x="176997" y="149225"/>
                  </a:moveTo>
                  <a:lnTo>
                    <a:pt x="181031" y="149225"/>
                  </a:lnTo>
                  <a:cubicBezTo>
                    <a:pt x="193992" y="149225"/>
                    <a:pt x="203065" y="155699"/>
                    <a:pt x="203065" y="164762"/>
                  </a:cubicBezTo>
                  <a:cubicBezTo>
                    <a:pt x="203065" y="173826"/>
                    <a:pt x="193992" y="180300"/>
                    <a:pt x="181031" y="180300"/>
                  </a:cubicBezTo>
                  <a:cubicBezTo>
                    <a:pt x="181031" y="180300"/>
                    <a:pt x="181031" y="180300"/>
                    <a:pt x="180383" y="180300"/>
                  </a:cubicBezTo>
                  <a:lnTo>
                    <a:pt x="177686" y="180300"/>
                  </a:lnTo>
                  <a:lnTo>
                    <a:pt x="180680" y="172499"/>
                  </a:lnTo>
                  <a:close/>
                  <a:moveTo>
                    <a:pt x="97756" y="149225"/>
                  </a:moveTo>
                  <a:lnTo>
                    <a:pt x="114341" y="149225"/>
                  </a:lnTo>
                  <a:lnTo>
                    <a:pt x="121742" y="149225"/>
                  </a:lnTo>
                  <a:lnTo>
                    <a:pt x="122577" y="158009"/>
                  </a:lnTo>
                  <a:cubicBezTo>
                    <a:pt x="123710" y="169923"/>
                    <a:pt x="123710" y="169923"/>
                    <a:pt x="123710" y="169923"/>
                  </a:cubicBezTo>
                  <a:cubicBezTo>
                    <a:pt x="110762" y="185379"/>
                    <a:pt x="110762" y="185379"/>
                    <a:pt x="110762" y="185379"/>
                  </a:cubicBezTo>
                  <a:cubicBezTo>
                    <a:pt x="95225" y="169923"/>
                    <a:pt x="95225" y="169923"/>
                    <a:pt x="95225" y="169923"/>
                  </a:cubicBezTo>
                  <a:close/>
                  <a:moveTo>
                    <a:pt x="33273" y="149225"/>
                  </a:moveTo>
                  <a:cubicBezTo>
                    <a:pt x="33273" y="149225"/>
                    <a:pt x="33273" y="149225"/>
                    <a:pt x="65676" y="149225"/>
                  </a:cubicBezTo>
                  <a:cubicBezTo>
                    <a:pt x="65676" y="149225"/>
                    <a:pt x="65676" y="149225"/>
                    <a:pt x="67478" y="149225"/>
                  </a:cubicBezTo>
                  <a:lnTo>
                    <a:pt x="77777" y="149225"/>
                  </a:lnTo>
                  <a:lnTo>
                    <a:pt x="77746" y="149798"/>
                  </a:lnTo>
                  <a:cubicBezTo>
                    <a:pt x="77098" y="164449"/>
                    <a:pt x="76451" y="180871"/>
                    <a:pt x="75804" y="195682"/>
                  </a:cubicBezTo>
                  <a:cubicBezTo>
                    <a:pt x="75804" y="204698"/>
                    <a:pt x="82277" y="209850"/>
                    <a:pt x="91341" y="209850"/>
                  </a:cubicBezTo>
                  <a:cubicBezTo>
                    <a:pt x="97815" y="211138"/>
                    <a:pt x="105583" y="205986"/>
                    <a:pt x="110762" y="205986"/>
                  </a:cubicBezTo>
                  <a:cubicBezTo>
                    <a:pt x="118531" y="205986"/>
                    <a:pt x="127594" y="209850"/>
                    <a:pt x="132774" y="208562"/>
                  </a:cubicBezTo>
                  <a:cubicBezTo>
                    <a:pt x="140542" y="208562"/>
                    <a:pt x="144426" y="203410"/>
                    <a:pt x="144426" y="199546"/>
                  </a:cubicBezTo>
                  <a:cubicBezTo>
                    <a:pt x="145721" y="194395"/>
                    <a:pt x="145398" y="178939"/>
                    <a:pt x="144426" y="161873"/>
                  </a:cubicBezTo>
                  <a:lnTo>
                    <a:pt x="143531" y="149225"/>
                  </a:lnTo>
                  <a:lnTo>
                    <a:pt x="152712" y="149225"/>
                  </a:lnTo>
                  <a:lnTo>
                    <a:pt x="156079" y="173787"/>
                  </a:lnTo>
                  <a:cubicBezTo>
                    <a:pt x="156079" y="180227"/>
                    <a:pt x="161259" y="185379"/>
                    <a:pt x="167732" y="185379"/>
                  </a:cubicBezTo>
                  <a:cubicBezTo>
                    <a:pt x="169027" y="185379"/>
                    <a:pt x="169027" y="185379"/>
                    <a:pt x="169027" y="185379"/>
                  </a:cubicBezTo>
                  <a:lnTo>
                    <a:pt x="175847" y="182053"/>
                  </a:lnTo>
                  <a:lnTo>
                    <a:pt x="175847" y="296829"/>
                  </a:lnTo>
                  <a:cubicBezTo>
                    <a:pt x="175847" y="296829"/>
                    <a:pt x="175847" y="296829"/>
                    <a:pt x="210842" y="296829"/>
                  </a:cubicBezTo>
                  <a:cubicBezTo>
                    <a:pt x="210842" y="296829"/>
                    <a:pt x="210842" y="296829"/>
                    <a:pt x="210842" y="331788"/>
                  </a:cubicBezTo>
                  <a:cubicBezTo>
                    <a:pt x="210842" y="331788"/>
                    <a:pt x="210842" y="331788"/>
                    <a:pt x="6054" y="331788"/>
                  </a:cubicBezTo>
                  <a:cubicBezTo>
                    <a:pt x="6054" y="331788"/>
                    <a:pt x="6054" y="331788"/>
                    <a:pt x="6054" y="296829"/>
                  </a:cubicBezTo>
                  <a:cubicBezTo>
                    <a:pt x="6054" y="296829"/>
                    <a:pt x="6054" y="296829"/>
                    <a:pt x="44938" y="296829"/>
                  </a:cubicBezTo>
                  <a:cubicBezTo>
                    <a:pt x="44938" y="296829"/>
                    <a:pt x="44938" y="296829"/>
                    <a:pt x="44938" y="180300"/>
                  </a:cubicBezTo>
                  <a:cubicBezTo>
                    <a:pt x="44938" y="180300"/>
                    <a:pt x="44938" y="180300"/>
                    <a:pt x="33273" y="180300"/>
                  </a:cubicBezTo>
                  <a:cubicBezTo>
                    <a:pt x="21608" y="180300"/>
                    <a:pt x="12535" y="173826"/>
                    <a:pt x="12535" y="164762"/>
                  </a:cubicBezTo>
                  <a:cubicBezTo>
                    <a:pt x="12535" y="155699"/>
                    <a:pt x="21608" y="149225"/>
                    <a:pt x="33273" y="149225"/>
                  </a:cubicBezTo>
                  <a:close/>
                  <a:moveTo>
                    <a:pt x="114647" y="74613"/>
                  </a:moveTo>
                  <a:cubicBezTo>
                    <a:pt x="121121" y="75901"/>
                    <a:pt x="126300" y="75901"/>
                    <a:pt x="131479" y="78477"/>
                  </a:cubicBezTo>
                  <a:cubicBezTo>
                    <a:pt x="134068" y="78477"/>
                    <a:pt x="136658" y="79765"/>
                    <a:pt x="139247" y="81053"/>
                  </a:cubicBezTo>
                  <a:cubicBezTo>
                    <a:pt x="143132" y="82341"/>
                    <a:pt x="145721" y="84917"/>
                    <a:pt x="149606" y="87493"/>
                  </a:cubicBezTo>
                  <a:cubicBezTo>
                    <a:pt x="159316" y="95221"/>
                    <a:pt x="167085" y="106168"/>
                    <a:pt x="172426" y="120336"/>
                  </a:cubicBezTo>
                  <a:lnTo>
                    <a:pt x="176997" y="149225"/>
                  </a:lnTo>
                  <a:lnTo>
                    <a:pt x="152712" y="149225"/>
                  </a:lnTo>
                  <a:lnTo>
                    <a:pt x="151224" y="138367"/>
                  </a:lnTo>
                  <a:cubicBezTo>
                    <a:pt x="148635" y="128386"/>
                    <a:pt x="145074" y="120336"/>
                    <a:pt x="140542" y="114540"/>
                  </a:cubicBezTo>
                  <a:cubicBezTo>
                    <a:pt x="141190" y="120336"/>
                    <a:pt x="141918" y="127903"/>
                    <a:pt x="142606" y="136154"/>
                  </a:cubicBezTo>
                  <a:lnTo>
                    <a:pt x="143531" y="149225"/>
                  </a:lnTo>
                  <a:lnTo>
                    <a:pt x="142955" y="149225"/>
                  </a:lnTo>
                  <a:lnTo>
                    <a:pt x="121742" y="149225"/>
                  </a:lnTo>
                  <a:lnTo>
                    <a:pt x="119886" y="129714"/>
                  </a:lnTo>
                  <a:cubicBezTo>
                    <a:pt x="118612" y="116311"/>
                    <a:pt x="116913" y="98440"/>
                    <a:pt x="114647" y="74613"/>
                  </a:cubicBezTo>
                  <a:close/>
                  <a:moveTo>
                    <a:pt x="106878" y="74613"/>
                  </a:moveTo>
                  <a:cubicBezTo>
                    <a:pt x="106878" y="74613"/>
                    <a:pt x="106878" y="74613"/>
                    <a:pt x="101962" y="114822"/>
                  </a:cubicBezTo>
                  <a:lnTo>
                    <a:pt x="97756" y="149225"/>
                  </a:lnTo>
                  <a:lnTo>
                    <a:pt x="93839" y="149225"/>
                  </a:lnTo>
                  <a:cubicBezTo>
                    <a:pt x="88206" y="149225"/>
                    <a:pt x="83700" y="149225"/>
                    <a:pt x="80095" y="149225"/>
                  </a:cubicBezTo>
                  <a:lnTo>
                    <a:pt x="77777" y="149225"/>
                  </a:lnTo>
                  <a:lnTo>
                    <a:pt x="79688" y="114540"/>
                  </a:lnTo>
                  <a:cubicBezTo>
                    <a:pt x="78393" y="115828"/>
                    <a:pt x="77098" y="117116"/>
                    <a:pt x="75804" y="118404"/>
                  </a:cubicBezTo>
                  <a:cubicBezTo>
                    <a:pt x="74509" y="120980"/>
                    <a:pt x="74509" y="122268"/>
                    <a:pt x="73214" y="123556"/>
                  </a:cubicBezTo>
                  <a:cubicBezTo>
                    <a:pt x="66740" y="131284"/>
                    <a:pt x="58971" y="142875"/>
                    <a:pt x="43434" y="142875"/>
                  </a:cubicBezTo>
                  <a:cubicBezTo>
                    <a:pt x="42139" y="142875"/>
                    <a:pt x="40845" y="142875"/>
                    <a:pt x="39550" y="142875"/>
                  </a:cubicBezTo>
                  <a:cubicBezTo>
                    <a:pt x="24013" y="140299"/>
                    <a:pt x="5886" y="126132"/>
                    <a:pt x="4591" y="123556"/>
                  </a:cubicBezTo>
                  <a:cubicBezTo>
                    <a:pt x="-588" y="119692"/>
                    <a:pt x="-1883" y="111964"/>
                    <a:pt x="3296" y="106812"/>
                  </a:cubicBezTo>
                  <a:cubicBezTo>
                    <a:pt x="7181" y="101660"/>
                    <a:pt x="14949" y="100372"/>
                    <a:pt x="21423" y="105524"/>
                  </a:cubicBezTo>
                  <a:cubicBezTo>
                    <a:pt x="27897" y="111964"/>
                    <a:pt x="38255" y="117116"/>
                    <a:pt x="43434" y="118404"/>
                  </a:cubicBezTo>
                  <a:cubicBezTo>
                    <a:pt x="44729" y="118404"/>
                    <a:pt x="48613" y="114540"/>
                    <a:pt x="52498" y="109388"/>
                  </a:cubicBezTo>
                  <a:cubicBezTo>
                    <a:pt x="53792" y="108100"/>
                    <a:pt x="53792" y="105524"/>
                    <a:pt x="55087" y="104236"/>
                  </a:cubicBezTo>
                  <a:cubicBezTo>
                    <a:pt x="60266" y="96508"/>
                    <a:pt x="68035" y="87493"/>
                    <a:pt x="78393" y="81053"/>
                  </a:cubicBezTo>
                  <a:cubicBezTo>
                    <a:pt x="84867" y="78477"/>
                    <a:pt x="90046" y="77189"/>
                    <a:pt x="95225" y="75901"/>
                  </a:cubicBezTo>
                  <a:cubicBezTo>
                    <a:pt x="99109" y="75901"/>
                    <a:pt x="102994" y="74613"/>
                    <a:pt x="106878" y="74613"/>
                  </a:cubicBezTo>
                  <a:close/>
                  <a:moveTo>
                    <a:pt x="110036" y="0"/>
                  </a:moveTo>
                  <a:cubicBezTo>
                    <a:pt x="129763" y="0"/>
                    <a:pt x="145755" y="15636"/>
                    <a:pt x="145755" y="34925"/>
                  </a:cubicBezTo>
                  <a:cubicBezTo>
                    <a:pt x="145755" y="54214"/>
                    <a:pt x="129763" y="69850"/>
                    <a:pt x="110036" y="69850"/>
                  </a:cubicBezTo>
                  <a:cubicBezTo>
                    <a:pt x="90309" y="69850"/>
                    <a:pt x="74317" y="54214"/>
                    <a:pt x="74317" y="34925"/>
                  </a:cubicBezTo>
                  <a:cubicBezTo>
                    <a:pt x="74317" y="15636"/>
                    <a:pt x="90309" y="0"/>
                    <a:pt x="1100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0">
            <a:off x="499745" y="3333115"/>
            <a:ext cx="1330960" cy="1332230"/>
            <a:chOff x="7236" y="2165"/>
            <a:chExt cx="2096" cy="2098"/>
          </a:xfrm>
        </p:grpSpPr>
        <p:grpSp>
          <p:nvGrpSpPr>
            <p:cNvPr id="10" name="Group 69"/>
            <p:cNvGrpSpPr/>
            <p:nvPr/>
          </p:nvGrpSpPr>
          <p:grpSpPr>
            <a:xfrm rot="0">
              <a:off x="7236" y="2165"/>
              <a:ext cx="2096" cy="2098"/>
              <a:chOff x="4400077" y="1716349"/>
              <a:chExt cx="1086589" cy="1087625"/>
            </a:xfrm>
          </p:grpSpPr>
          <p:sp>
            <p:nvSpPr>
              <p:cNvPr id="35" name="Freeform: Shape 86"/>
              <p:cNvSpPr/>
              <p:nvPr/>
            </p:nvSpPr>
            <p:spPr bwMode="auto">
              <a:xfrm rot="16200000">
                <a:off x="4401115" y="1724772"/>
                <a:ext cx="1078164" cy="1080239"/>
              </a:xfrm>
              <a:custGeom>
                <a:avLst/>
                <a:gdLst>
                  <a:gd name="T0" fmla="*/ 604 w 604"/>
                  <a:gd name="T1" fmla="*/ 0 h 605"/>
                  <a:gd name="T2" fmla="*/ 0 w 604"/>
                  <a:gd name="T3" fmla="*/ 605 h 605"/>
                  <a:gd name="T4" fmla="*/ 56 w 604"/>
                  <a:gd name="T5" fmla="*/ 56 h 605"/>
                  <a:gd name="T6" fmla="*/ 604 w 604"/>
                  <a:gd name="T7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0"/>
                    </a:moveTo>
                    <a:cubicBezTo>
                      <a:pt x="591" y="328"/>
                      <a:pt x="328" y="591"/>
                      <a:pt x="0" y="605"/>
                    </a:cubicBezTo>
                    <a:cubicBezTo>
                      <a:pt x="56" y="56"/>
                      <a:pt x="56" y="56"/>
                      <a:pt x="56" y="56"/>
                    </a:cubicBez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36" name="Freeform: Shape 87"/>
              <p:cNvSpPr/>
              <p:nvPr/>
            </p:nvSpPr>
            <p:spPr bwMode="auto">
              <a:xfrm rot="16200000">
                <a:off x="3915598" y="2207177"/>
                <a:ext cx="1081276" cy="99619"/>
              </a:xfrm>
              <a:custGeom>
                <a:avLst/>
                <a:gdLst>
                  <a:gd name="T0" fmla="*/ 96 w 1042"/>
                  <a:gd name="T1" fmla="*/ 96 h 96"/>
                  <a:gd name="T2" fmla="*/ 1042 w 1042"/>
                  <a:gd name="T3" fmla="*/ 0 h 96"/>
                  <a:gd name="T4" fmla="*/ 0 w 1042"/>
                  <a:gd name="T5" fmla="*/ 0 h 96"/>
                  <a:gd name="T6" fmla="*/ 96 w 1042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6">
                    <a:moveTo>
                      <a:pt x="96" y="96"/>
                    </a:moveTo>
                    <a:lnTo>
                      <a:pt x="1042" y="0"/>
                    </a:lnTo>
                    <a:lnTo>
                      <a:pt x="0" y="0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6350" cap="rnd">
                <a:noFill/>
                <a:prstDash val="solid"/>
                <a:round/>
              </a:ln>
              <a:effectLst/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Freeform: Shape 88"/>
              <p:cNvSpPr/>
              <p:nvPr/>
            </p:nvSpPr>
            <p:spPr bwMode="auto">
              <a:xfrm rot="16200000">
                <a:off x="4896737" y="2207694"/>
                <a:ext cx="99619" cy="1080239"/>
              </a:xfrm>
              <a:custGeom>
                <a:avLst/>
                <a:gdLst>
                  <a:gd name="T0" fmla="*/ 0 w 96"/>
                  <a:gd name="T1" fmla="*/ 0 h 1041"/>
                  <a:gd name="T2" fmla="*/ 0 w 96"/>
                  <a:gd name="T3" fmla="*/ 1041 h 1041"/>
                  <a:gd name="T4" fmla="*/ 96 w 96"/>
                  <a:gd name="T5" fmla="*/ 96 h 1041"/>
                  <a:gd name="T6" fmla="*/ 0 w 96"/>
                  <a:gd name="T7" fmla="*/ 0 h 1041"/>
                  <a:gd name="T8" fmla="*/ 0 w 96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0"/>
                    </a:moveTo>
                    <a:lnTo>
                      <a:pt x="0" y="1041"/>
                    </a:lnTo>
                    <a:lnTo>
                      <a:pt x="96" y="9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anchor="ctr"/>
              <a:p>
                <a:pPr algn="ctr"/>
              </a:p>
            </p:txBody>
          </p:sp>
        </p:grpSp>
        <p:grpSp>
          <p:nvGrpSpPr>
            <p:cNvPr id="11" name="Group 71"/>
            <p:cNvGrpSpPr/>
            <p:nvPr/>
          </p:nvGrpSpPr>
          <p:grpSpPr bwMode="auto">
            <a:xfrm rot="0">
              <a:off x="7818" y="2874"/>
              <a:ext cx="492" cy="492"/>
              <a:chOff x="0" y="0"/>
              <a:chExt cx="571" cy="576"/>
            </a:xfrm>
            <a:solidFill>
              <a:srgbClr val="FFFFFF"/>
            </a:solidFill>
          </p:grpSpPr>
          <p:sp>
            <p:nvSpPr>
              <p:cNvPr id="32" name="Freeform: Shape 78"/>
              <p:cNvSpPr/>
              <p:nvPr/>
            </p:nvSpPr>
            <p:spPr bwMode="auto">
              <a:xfrm>
                <a:off x="88" y="368"/>
                <a:ext cx="182" cy="20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Freeform: Shape 79"/>
              <p:cNvSpPr/>
              <p:nvPr/>
            </p:nvSpPr>
            <p:spPr bwMode="auto">
              <a:xfrm>
                <a:off x="176" y="0"/>
                <a:ext cx="395" cy="4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  <a:moveTo>
                      <a:pt x="0" y="1575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Freeform: Shape 85"/>
              <p:cNvSpPr/>
              <p:nvPr/>
            </p:nvSpPr>
            <p:spPr bwMode="auto">
              <a:xfrm>
                <a:off x="0" y="120"/>
                <a:ext cx="114" cy="19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公历转农历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5695" y="977265"/>
            <a:ext cx="7003415" cy="3188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>
              <a:buClrTx/>
              <a:buSzTx/>
              <a:buNone/>
            </a:pP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基础逻辑：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S1：输入公历日期并检查合法性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S2：计算公历日期到基准日期的天数差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S3：推算农历年份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S</a:t>
            </a: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：推算农历月份和日期，处理闰月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buClrTx/>
              <a:buSzTx/>
              <a:buNone/>
            </a:pPr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</a:rPr>
              <a:t>S5</a:t>
            </a:r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：输出结果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公历转农历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521970" y="856615"/>
            <a:ext cx="7649845" cy="212534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S1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：输入公历日期并检查合法性</a:t>
            </a:r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调用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 is_legal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函数判断输入日期是否合法：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年份是否在支持范围内（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1939–2040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）。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月份和日期是否有效，例如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月不能有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31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天。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如果输入错误，提示用户重新输入。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 descr="屏幕截图 2024-12-22 213740"/>
          <p:cNvPicPr>
            <a:picLocks noChangeAspect="1"/>
          </p:cNvPicPr>
          <p:nvPr/>
        </p:nvPicPr>
        <p:blipFill>
          <a:blip r:embed="rId3"/>
          <a:srcRect t="31925"/>
          <a:stretch>
            <a:fillRect/>
          </a:stretch>
        </p:blipFill>
        <p:spPr>
          <a:xfrm>
            <a:off x="287655" y="2499360"/>
            <a:ext cx="8515350" cy="991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公历转农历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1505" y="856615"/>
            <a:ext cx="4288155" cy="351155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S2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：计算公历日期到基准日期的天数差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基准日期为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1939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日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调用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get_days_to_1939 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函数计算天数差：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累加从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1939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年到目标年份每一年的天数。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累加目标年份中每个月的天数，直至目标月份。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加上目标月份中的具体日期。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 descr="屏幕截图 2024-12-22 214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10" y="477520"/>
            <a:ext cx="4316730" cy="4335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公历转农历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1505" y="856615"/>
            <a:ext cx="6278245" cy="165417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S3：推算农历年份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通过访问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sg_lunarCalendar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表来获取每个农历年份的天数，逐年扣减天数差，直到确定目标年份。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en-US" altLang="zh-CN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sg_lunarCalendar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表是一个包含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16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进制数据的数组，每个元素表示对应年份的农历天数和闰月信息。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通过输入年份与基准年份（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1939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年）的偏移量，索引表中的数据。例如：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1939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年的数据位于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sg_lunarCalendar[0]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1940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年的数据位于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sg_lunarCalendar[1]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1347470"/>
            <a:ext cx="7181850" cy="299085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63395" y="1923415"/>
            <a:ext cx="1670050" cy="809625"/>
            <a:chOff x="2777" y="3029"/>
            <a:chExt cx="2630" cy="1275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2777" y="3029"/>
              <a:ext cx="794" cy="68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3571" y="3709"/>
              <a:ext cx="1836" cy="5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noAutofit/>
            </a:bodyPr>
            <a:p>
              <a:pPr algn="l"/>
              <a:r>
                <a:rPr lang="en-US" altLang="zh-CN" sz="2000" dirty="0" smtClean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0x0d4a0</a:t>
              </a:r>
              <a:endParaRPr lang="en-US" altLang="zh-CN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1295" y="2733040"/>
            <a:ext cx="4783455" cy="412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noAutofit/>
          </a:bodyPr>
          <a:p>
            <a:pPr algn="l"/>
            <a:r>
              <a:rPr lang="en-US" altLang="zh-CN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d4a (16</a:t>
            </a:r>
            <a:r>
              <a:rPr lang="zh-CN" alt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  <a:r>
              <a:rPr lang="en-US" altLang="zh-CN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= 1101 0100 1010 (2</a:t>
            </a:r>
            <a:r>
              <a:rPr lang="zh-CN" alt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  <a:r>
              <a:rPr lang="en-US" altLang="zh-CN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 smtClean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3305" y="1779270"/>
            <a:ext cx="720090" cy="144145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1" b="10784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1"/>
          <p:cNvGrpSpPr/>
          <p:nvPr/>
        </p:nvGrpSpPr>
        <p:grpSpPr>
          <a:xfrm>
            <a:off x="1240644" y="987574"/>
            <a:ext cx="1079925" cy="641090"/>
            <a:chOff x="587388" y="173914"/>
            <a:chExt cx="1439900" cy="854786"/>
          </a:xfrm>
        </p:grpSpPr>
        <p:sp>
          <p:nvSpPr>
            <p:cNvPr id="40" name="TextBox 2"/>
            <p:cNvSpPr txBox="1"/>
            <p:nvPr/>
          </p:nvSpPr>
          <p:spPr>
            <a:xfrm>
              <a:off x="731144" y="789467"/>
              <a:ext cx="1296144" cy="239233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 lnSpcReduction="10000"/>
            </a:bodyPr>
            <a:lstStyle/>
            <a:p>
              <a:r>
                <a:rPr lang="en-US" altLang="zh-CN" sz="1400"/>
                <a:t>CONTENTS</a:t>
              </a:r>
              <a:endParaRPr lang="en-US" altLang="zh-CN" sz="1400"/>
            </a:p>
          </p:txBody>
        </p:sp>
        <p:sp>
          <p:nvSpPr>
            <p:cNvPr id="41" name="TextBox 3"/>
            <p:cNvSpPr txBox="1"/>
            <p:nvPr/>
          </p:nvSpPr>
          <p:spPr>
            <a:xfrm>
              <a:off x="731144" y="173914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92500" lnSpcReduction="20000"/>
            </a:bodyPr>
            <a:lstStyle/>
            <a:p>
              <a:r>
                <a:rPr lang="zh-CN" altLang="en-US" sz="4000" b="1" dirty="0"/>
                <a:t>目录</a:t>
              </a:r>
              <a:endParaRPr lang="zh-CN" altLang="en-US" sz="4000" b="1" dirty="0"/>
            </a:p>
          </p:txBody>
        </p:sp>
        <p:sp>
          <p:nvSpPr>
            <p:cNvPr id="42" name="Rectangle 10"/>
            <p:cNvSpPr/>
            <p:nvPr/>
          </p:nvSpPr>
          <p:spPr bwMode="auto">
            <a:xfrm>
              <a:off x="587388" y="173914"/>
              <a:ext cx="72008" cy="854786"/>
            </a:xfrm>
            <a:prstGeom prst="rect">
              <a:avLst/>
            </a:prstGeom>
            <a:solidFill>
              <a:schemeClr val="tx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3" name="Group 45"/>
          <p:cNvGrpSpPr/>
          <p:nvPr>
            <p:custDataLst>
              <p:tags r:id="rId2"/>
            </p:custDataLst>
          </p:nvPr>
        </p:nvGrpSpPr>
        <p:grpSpPr>
          <a:xfrm>
            <a:off x="1223266" y="1822989"/>
            <a:ext cx="1659856" cy="1337545"/>
            <a:chOff x="1390565" y="2960948"/>
            <a:chExt cx="2213142" cy="1783393"/>
          </a:xfrm>
        </p:grpSpPr>
        <p:grpSp>
          <p:nvGrpSpPr>
            <p:cNvPr id="44" name="Group 41"/>
            <p:cNvGrpSpPr/>
            <p:nvPr/>
          </p:nvGrpSpPr>
          <p:grpSpPr>
            <a:xfrm>
              <a:off x="1903751" y="2960948"/>
              <a:ext cx="1186770" cy="1186770"/>
              <a:chOff x="1894661" y="2960948"/>
              <a:chExt cx="1186770" cy="1186770"/>
            </a:xfrm>
          </p:grpSpPr>
          <p:sp>
            <p:nvSpPr>
              <p:cNvPr id="48" name="Rectangle 12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1894661" y="2960948"/>
                <a:ext cx="1186770" cy="1186770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 w="28575"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accent1"/>
                    </a:solidFill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Freeform: Shape 13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2286606" y="3352893"/>
                <a:ext cx="402880" cy="402880"/>
              </a:xfrm>
              <a:custGeom>
                <a:avLst/>
                <a:gdLst>
                  <a:gd name="T0" fmla="*/ 41 w 45"/>
                  <a:gd name="T1" fmla="*/ 48 h 48"/>
                  <a:gd name="T2" fmla="*/ 0 w 45"/>
                  <a:gd name="T3" fmla="*/ 44 h 48"/>
                  <a:gd name="T4" fmla="*/ 3 w 45"/>
                  <a:gd name="T5" fmla="*/ 7 h 48"/>
                  <a:gd name="T6" fmla="*/ 7 w 45"/>
                  <a:gd name="T7" fmla="*/ 4 h 48"/>
                  <a:gd name="T8" fmla="*/ 13 w 45"/>
                  <a:gd name="T9" fmla="*/ 0 h 48"/>
                  <a:gd name="T10" fmla="*/ 17 w 45"/>
                  <a:gd name="T11" fmla="*/ 7 h 48"/>
                  <a:gd name="T12" fmla="*/ 27 w 45"/>
                  <a:gd name="T13" fmla="*/ 4 h 48"/>
                  <a:gd name="T14" fmla="*/ 33 w 45"/>
                  <a:gd name="T15" fmla="*/ 0 h 48"/>
                  <a:gd name="T16" fmla="*/ 38 w 45"/>
                  <a:gd name="T17" fmla="*/ 7 h 48"/>
                  <a:gd name="T18" fmla="*/ 45 w 45"/>
                  <a:gd name="T19" fmla="*/ 10 h 48"/>
                  <a:gd name="T20" fmla="*/ 11 w 45"/>
                  <a:gd name="T21" fmla="*/ 25 h 48"/>
                  <a:gd name="T22" fmla="*/ 3 w 45"/>
                  <a:gd name="T23" fmla="*/ 17 h 48"/>
                  <a:gd name="T24" fmla="*/ 11 w 45"/>
                  <a:gd name="T25" fmla="*/ 25 h 48"/>
                  <a:gd name="T26" fmla="*/ 11 w 45"/>
                  <a:gd name="T27" fmla="*/ 26 h 48"/>
                  <a:gd name="T28" fmla="*/ 3 w 45"/>
                  <a:gd name="T29" fmla="*/ 35 h 48"/>
                  <a:gd name="T30" fmla="*/ 11 w 45"/>
                  <a:gd name="T31" fmla="*/ 44 h 48"/>
                  <a:gd name="T32" fmla="*/ 3 w 45"/>
                  <a:gd name="T33" fmla="*/ 37 h 48"/>
                  <a:gd name="T34" fmla="*/ 11 w 45"/>
                  <a:gd name="T35" fmla="*/ 44 h 48"/>
                  <a:gd name="T36" fmla="*/ 13 w 45"/>
                  <a:gd name="T37" fmla="*/ 3 h 48"/>
                  <a:gd name="T38" fmla="*/ 10 w 45"/>
                  <a:gd name="T39" fmla="*/ 4 h 48"/>
                  <a:gd name="T40" fmla="*/ 11 w 45"/>
                  <a:gd name="T41" fmla="*/ 13 h 48"/>
                  <a:gd name="T42" fmla="*/ 14 w 45"/>
                  <a:gd name="T43" fmla="*/ 12 h 48"/>
                  <a:gd name="T44" fmla="*/ 21 w 45"/>
                  <a:gd name="T45" fmla="*/ 25 h 48"/>
                  <a:gd name="T46" fmla="*/ 13 w 45"/>
                  <a:gd name="T47" fmla="*/ 17 h 48"/>
                  <a:gd name="T48" fmla="*/ 21 w 45"/>
                  <a:gd name="T49" fmla="*/ 25 h 48"/>
                  <a:gd name="T50" fmla="*/ 21 w 45"/>
                  <a:gd name="T51" fmla="*/ 26 h 48"/>
                  <a:gd name="T52" fmla="*/ 13 w 45"/>
                  <a:gd name="T53" fmla="*/ 35 h 48"/>
                  <a:gd name="T54" fmla="*/ 21 w 45"/>
                  <a:gd name="T55" fmla="*/ 44 h 48"/>
                  <a:gd name="T56" fmla="*/ 13 w 45"/>
                  <a:gd name="T57" fmla="*/ 37 h 48"/>
                  <a:gd name="T58" fmla="*/ 21 w 45"/>
                  <a:gd name="T59" fmla="*/ 44 h 48"/>
                  <a:gd name="T60" fmla="*/ 32 w 45"/>
                  <a:gd name="T61" fmla="*/ 17 h 48"/>
                  <a:gd name="T62" fmla="*/ 23 w 45"/>
                  <a:gd name="T63" fmla="*/ 25 h 48"/>
                  <a:gd name="T64" fmla="*/ 32 w 45"/>
                  <a:gd name="T65" fmla="*/ 35 h 48"/>
                  <a:gd name="T66" fmla="*/ 23 w 45"/>
                  <a:gd name="T67" fmla="*/ 26 h 48"/>
                  <a:gd name="T68" fmla="*/ 32 w 45"/>
                  <a:gd name="T69" fmla="*/ 35 h 48"/>
                  <a:gd name="T70" fmla="*/ 32 w 45"/>
                  <a:gd name="T71" fmla="*/ 37 h 48"/>
                  <a:gd name="T72" fmla="*/ 23 w 45"/>
                  <a:gd name="T73" fmla="*/ 44 h 48"/>
                  <a:gd name="T74" fmla="*/ 34 w 45"/>
                  <a:gd name="T75" fmla="*/ 4 h 48"/>
                  <a:gd name="T76" fmla="*/ 32 w 45"/>
                  <a:gd name="T77" fmla="*/ 3 h 48"/>
                  <a:gd name="T78" fmla="*/ 31 w 45"/>
                  <a:gd name="T79" fmla="*/ 12 h 48"/>
                  <a:gd name="T80" fmla="*/ 33 w 45"/>
                  <a:gd name="T81" fmla="*/ 13 h 48"/>
                  <a:gd name="T82" fmla="*/ 34 w 45"/>
                  <a:gd name="T83" fmla="*/ 4 h 48"/>
                  <a:gd name="T84" fmla="*/ 41 w 45"/>
                  <a:gd name="T85" fmla="*/ 17 h 48"/>
                  <a:gd name="T86" fmla="*/ 33 w 45"/>
                  <a:gd name="T87" fmla="*/ 25 h 48"/>
                  <a:gd name="T88" fmla="*/ 41 w 45"/>
                  <a:gd name="T89" fmla="*/ 35 h 48"/>
                  <a:gd name="T90" fmla="*/ 33 w 45"/>
                  <a:gd name="T91" fmla="*/ 26 h 48"/>
                  <a:gd name="T92" fmla="*/ 41 w 45"/>
                  <a:gd name="T93" fmla="*/ 35 h 48"/>
                  <a:gd name="T94" fmla="*/ 41 w 45"/>
                  <a:gd name="T95" fmla="*/ 37 h 48"/>
                  <a:gd name="T96" fmla="*/ 33 w 45"/>
                  <a:gd name="T97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" h="48">
                    <a:moveTo>
                      <a:pt x="45" y="44"/>
                    </a:moveTo>
                    <a:cubicBezTo>
                      <a:pt x="45" y="46"/>
                      <a:pt x="43" y="48"/>
                      <a:pt x="41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" y="48"/>
                      <a:pt x="0" y="46"/>
                      <a:pt x="0" y="4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1" y="7"/>
                      <a:pt x="3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9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9" y="0"/>
                      <a:pt x="32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0"/>
                      <a:pt x="38" y="2"/>
                      <a:pt x="38" y="4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7"/>
                      <a:pt x="45" y="8"/>
                      <a:pt x="45" y="10"/>
                    </a:cubicBezTo>
                    <a:lnTo>
                      <a:pt x="45" y="44"/>
                    </a:lnTo>
                    <a:close/>
                    <a:moveTo>
                      <a:pt x="11" y="25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25"/>
                      <a:pt x="3" y="25"/>
                      <a:pt x="3" y="25"/>
                    </a:cubicBezTo>
                    <a:lnTo>
                      <a:pt x="11" y="25"/>
                    </a:lnTo>
                    <a:close/>
                    <a:moveTo>
                      <a:pt x="11" y="35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5"/>
                      <a:pt x="3" y="35"/>
                      <a:pt x="3" y="35"/>
                    </a:cubicBezTo>
                    <a:lnTo>
                      <a:pt x="11" y="35"/>
                    </a:lnTo>
                    <a:close/>
                    <a:moveTo>
                      <a:pt x="11" y="44"/>
                    </a:moveTo>
                    <a:cubicBezTo>
                      <a:pt x="11" y="37"/>
                      <a:pt x="11" y="37"/>
                      <a:pt x="1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44"/>
                      <a:pt x="3" y="44"/>
                      <a:pt x="3" y="44"/>
                    </a:cubicBezTo>
                    <a:lnTo>
                      <a:pt x="11" y="44"/>
                    </a:lnTo>
                    <a:close/>
                    <a:moveTo>
                      <a:pt x="14" y="4"/>
                    </a:moveTo>
                    <a:cubicBezTo>
                      <a:pt x="14" y="4"/>
                      <a:pt x="13" y="3"/>
                      <a:pt x="13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0" y="4"/>
                      <a:pt x="10" y="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3"/>
                      <a:pt x="11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4" y="12"/>
                      <a:pt x="14" y="12"/>
                    </a:cubicBezTo>
                    <a:lnTo>
                      <a:pt x="14" y="4"/>
                    </a:lnTo>
                    <a:close/>
                    <a:moveTo>
                      <a:pt x="21" y="25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5"/>
                      <a:pt x="13" y="25"/>
                      <a:pt x="13" y="25"/>
                    </a:cubicBezTo>
                    <a:lnTo>
                      <a:pt x="21" y="25"/>
                    </a:lnTo>
                    <a:close/>
                    <a:moveTo>
                      <a:pt x="21" y="35"/>
                    </a:moveTo>
                    <a:cubicBezTo>
                      <a:pt x="21" y="26"/>
                      <a:pt x="21" y="26"/>
                      <a:pt x="21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35"/>
                      <a:pt x="13" y="35"/>
                      <a:pt x="13" y="35"/>
                    </a:cubicBezTo>
                    <a:lnTo>
                      <a:pt x="21" y="35"/>
                    </a:lnTo>
                    <a:close/>
                    <a:moveTo>
                      <a:pt x="21" y="44"/>
                    </a:moveTo>
                    <a:cubicBezTo>
                      <a:pt x="21" y="37"/>
                      <a:pt x="21" y="37"/>
                      <a:pt x="2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44"/>
                      <a:pt x="13" y="44"/>
                      <a:pt x="13" y="44"/>
                    </a:cubicBezTo>
                    <a:lnTo>
                      <a:pt x="21" y="44"/>
                    </a:lnTo>
                    <a:close/>
                    <a:moveTo>
                      <a:pt x="32" y="2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25"/>
                      <a:pt x="23" y="25"/>
                      <a:pt x="23" y="25"/>
                    </a:cubicBezTo>
                    <a:lnTo>
                      <a:pt x="32" y="25"/>
                    </a:lnTo>
                    <a:close/>
                    <a:moveTo>
                      <a:pt x="32" y="35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32" y="35"/>
                    </a:lnTo>
                    <a:close/>
                    <a:moveTo>
                      <a:pt x="32" y="44"/>
                    </a:moveTo>
                    <a:cubicBezTo>
                      <a:pt x="32" y="37"/>
                      <a:pt x="32" y="37"/>
                      <a:pt x="3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44"/>
                      <a:pt x="23" y="44"/>
                      <a:pt x="23" y="44"/>
                    </a:cubicBezTo>
                    <a:lnTo>
                      <a:pt x="32" y="44"/>
                    </a:lnTo>
                    <a:close/>
                    <a:moveTo>
                      <a:pt x="34" y="4"/>
                    </a:moveTo>
                    <a:cubicBezTo>
                      <a:pt x="34" y="4"/>
                      <a:pt x="34" y="3"/>
                      <a:pt x="33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4"/>
                      <a:pt x="31" y="4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3"/>
                      <a:pt x="32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3"/>
                      <a:pt x="34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41" y="25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25"/>
                      <a:pt x="33" y="25"/>
                      <a:pt x="33" y="25"/>
                    </a:cubicBezTo>
                    <a:lnTo>
                      <a:pt x="41" y="25"/>
                    </a:lnTo>
                    <a:close/>
                    <a:moveTo>
                      <a:pt x="41" y="35"/>
                    </a:moveTo>
                    <a:cubicBezTo>
                      <a:pt x="41" y="26"/>
                      <a:pt x="41" y="26"/>
                      <a:pt x="41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35"/>
                      <a:pt x="33" y="35"/>
                      <a:pt x="33" y="35"/>
                    </a:cubicBezTo>
                    <a:lnTo>
                      <a:pt x="41" y="35"/>
                    </a:lnTo>
                    <a:close/>
                    <a:moveTo>
                      <a:pt x="41" y="44"/>
                    </a:moveTo>
                    <a:cubicBezTo>
                      <a:pt x="41" y="37"/>
                      <a:pt x="41" y="37"/>
                      <a:pt x="41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44"/>
                      <a:pt x="33" y="44"/>
                      <a:pt x="33" y="44"/>
                    </a:cubicBezTo>
                    <a:lnTo>
                      <a:pt x="41" y="44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46" name="TextBox 24"/>
            <p:cNvSpPr txBox="1"/>
            <p:nvPr>
              <p:custDataLst>
                <p:tags r:id="rId5"/>
              </p:custDataLst>
            </p:nvPr>
          </p:nvSpPr>
          <p:spPr bwMode="auto">
            <a:xfrm>
              <a:off x="1390565" y="4243925"/>
              <a:ext cx="2213142" cy="5004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sz="1400" b="1" dirty="0">
                  <a:solidFill>
                    <a:schemeClr val="accent1"/>
                  </a:solidFill>
                </a:rPr>
                <a:t>01</a:t>
              </a:r>
              <a:r>
                <a:rPr lang="zh-CN" altLang="en-US" sz="1400" b="1" dirty="0">
                  <a:solidFill>
                    <a:schemeClr val="accent1"/>
                  </a:solidFill>
                </a:rPr>
                <a:t>项目背景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0" name="Group 46"/>
          <p:cNvGrpSpPr/>
          <p:nvPr>
            <p:custDataLst>
              <p:tags r:id="rId6"/>
            </p:custDataLst>
          </p:nvPr>
        </p:nvGrpSpPr>
        <p:grpSpPr>
          <a:xfrm>
            <a:off x="3519169" y="1841265"/>
            <a:ext cx="1944216" cy="1265391"/>
            <a:chOff x="3753273" y="2960948"/>
            <a:chExt cx="2592288" cy="1687188"/>
          </a:xfrm>
        </p:grpSpPr>
        <p:grpSp>
          <p:nvGrpSpPr>
            <p:cNvPr id="51" name="Group 42"/>
            <p:cNvGrpSpPr/>
            <p:nvPr/>
          </p:nvGrpSpPr>
          <p:grpSpPr>
            <a:xfrm>
              <a:off x="4469366" y="2960948"/>
              <a:ext cx="1186770" cy="1186770"/>
              <a:chOff x="4460276" y="2960948"/>
              <a:chExt cx="1186770" cy="1186770"/>
            </a:xfrm>
          </p:grpSpPr>
          <p:sp>
            <p:nvSpPr>
              <p:cNvPr id="55" name="Rectangle 1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60276" y="2960948"/>
                <a:ext cx="1186770" cy="1186770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28575"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Freeform: Shape 1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4852221" y="3352893"/>
                <a:ext cx="402880" cy="402880"/>
              </a:xfrm>
              <a:custGeom>
                <a:avLst/>
                <a:gdLst>
                  <a:gd name="T0" fmla="*/ 48 w 48"/>
                  <a:gd name="T1" fmla="*/ 38 h 41"/>
                  <a:gd name="T2" fmla="*/ 45 w 48"/>
                  <a:gd name="T3" fmla="*/ 41 h 41"/>
                  <a:gd name="T4" fmla="*/ 37 w 48"/>
                  <a:gd name="T5" fmla="*/ 41 h 41"/>
                  <a:gd name="T6" fmla="*/ 34 w 48"/>
                  <a:gd name="T7" fmla="*/ 38 h 41"/>
                  <a:gd name="T8" fmla="*/ 34 w 48"/>
                  <a:gd name="T9" fmla="*/ 30 h 41"/>
                  <a:gd name="T10" fmla="*/ 37 w 48"/>
                  <a:gd name="T11" fmla="*/ 27 h 41"/>
                  <a:gd name="T12" fmla="*/ 39 w 48"/>
                  <a:gd name="T13" fmla="*/ 27 h 41"/>
                  <a:gd name="T14" fmla="*/ 39 w 48"/>
                  <a:gd name="T15" fmla="*/ 22 h 41"/>
                  <a:gd name="T16" fmla="*/ 25 w 48"/>
                  <a:gd name="T17" fmla="*/ 22 h 41"/>
                  <a:gd name="T18" fmla="*/ 25 w 48"/>
                  <a:gd name="T19" fmla="*/ 27 h 41"/>
                  <a:gd name="T20" fmla="*/ 28 w 48"/>
                  <a:gd name="T21" fmla="*/ 27 h 41"/>
                  <a:gd name="T22" fmla="*/ 31 w 48"/>
                  <a:gd name="T23" fmla="*/ 30 h 41"/>
                  <a:gd name="T24" fmla="*/ 31 w 48"/>
                  <a:gd name="T25" fmla="*/ 38 h 41"/>
                  <a:gd name="T26" fmla="*/ 28 w 48"/>
                  <a:gd name="T27" fmla="*/ 41 h 41"/>
                  <a:gd name="T28" fmla="*/ 19 w 48"/>
                  <a:gd name="T29" fmla="*/ 41 h 41"/>
                  <a:gd name="T30" fmla="*/ 17 w 48"/>
                  <a:gd name="T31" fmla="*/ 38 h 41"/>
                  <a:gd name="T32" fmla="*/ 17 w 48"/>
                  <a:gd name="T33" fmla="*/ 30 h 41"/>
                  <a:gd name="T34" fmla="*/ 19 w 48"/>
                  <a:gd name="T35" fmla="*/ 27 h 41"/>
                  <a:gd name="T36" fmla="*/ 22 w 48"/>
                  <a:gd name="T37" fmla="*/ 27 h 41"/>
                  <a:gd name="T38" fmla="*/ 22 w 48"/>
                  <a:gd name="T39" fmla="*/ 22 h 41"/>
                  <a:gd name="T40" fmla="*/ 8 w 48"/>
                  <a:gd name="T41" fmla="*/ 22 h 41"/>
                  <a:gd name="T42" fmla="*/ 8 w 48"/>
                  <a:gd name="T43" fmla="*/ 27 h 41"/>
                  <a:gd name="T44" fmla="*/ 11 w 48"/>
                  <a:gd name="T45" fmla="*/ 27 h 41"/>
                  <a:gd name="T46" fmla="*/ 13 w 48"/>
                  <a:gd name="T47" fmla="*/ 30 h 41"/>
                  <a:gd name="T48" fmla="*/ 13 w 48"/>
                  <a:gd name="T49" fmla="*/ 38 h 41"/>
                  <a:gd name="T50" fmla="*/ 11 w 48"/>
                  <a:gd name="T51" fmla="*/ 41 h 41"/>
                  <a:gd name="T52" fmla="*/ 2 w 48"/>
                  <a:gd name="T53" fmla="*/ 41 h 41"/>
                  <a:gd name="T54" fmla="*/ 0 w 48"/>
                  <a:gd name="T55" fmla="*/ 38 h 41"/>
                  <a:gd name="T56" fmla="*/ 0 w 48"/>
                  <a:gd name="T57" fmla="*/ 30 h 41"/>
                  <a:gd name="T58" fmla="*/ 2 w 48"/>
                  <a:gd name="T59" fmla="*/ 27 h 41"/>
                  <a:gd name="T60" fmla="*/ 5 w 48"/>
                  <a:gd name="T61" fmla="*/ 27 h 41"/>
                  <a:gd name="T62" fmla="*/ 5 w 48"/>
                  <a:gd name="T63" fmla="*/ 22 h 41"/>
                  <a:gd name="T64" fmla="*/ 8 w 48"/>
                  <a:gd name="T65" fmla="*/ 19 h 41"/>
                  <a:gd name="T66" fmla="*/ 22 w 48"/>
                  <a:gd name="T67" fmla="*/ 19 h 41"/>
                  <a:gd name="T68" fmla="*/ 22 w 48"/>
                  <a:gd name="T69" fmla="*/ 13 h 41"/>
                  <a:gd name="T70" fmla="*/ 19 w 48"/>
                  <a:gd name="T71" fmla="*/ 13 h 41"/>
                  <a:gd name="T72" fmla="*/ 17 w 48"/>
                  <a:gd name="T73" fmla="*/ 11 h 41"/>
                  <a:gd name="T74" fmla="*/ 17 w 48"/>
                  <a:gd name="T75" fmla="*/ 2 h 41"/>
                  <a:gd name="T76" fmla="*/ 19 w 48"/>
                  <a:gd name="T77" fmla="*/ 0 h 41"/>
                  <a:gd name="T78" fmla="*/ 28 w 48"/>
                  <a:gd name="T79" fmla="*/ 0 h 41"/>
                  <a:gd name="T80" fmla="*/ 31 w 48"/>
                  <a:gd name="T81" fmla="*/ 2 h 41"/>
                  <a:gd name="T82" fmla="*/ 31 w 48"/>
                  <a:gd name="T83" fmla="*/ 11 h 41"/>
                  <a:gd name="T84" fmla="*/ 28 w 48"/>
                  <a:gd name="T85" fmla="*/ 13 h 41"/>
                  <a:gd name="T86" fmla="*/ 25 w 48"/>
                  <a:gd name="T87" fmla="*/ 13 h 41"/>
                  <a:gd name="T88" fmla="*/ 25 w 48"/>
                  <a:gd name="T89" fmla="*/ 19 h 41"/>
                  <a:gd name="T90" fmla="*/ 39 w 48"/>
                  <a:gd name="T91" fmla="*/ 19 h 41"/>
                  <a:gd name="T92" fmla="*/ 43 w 48"/>
                  <a:gd name="T93" fmla="*/ 22 h 41"/>
                  <a:gd name="T94" fmla="*/ 43 w 48"/>
                  <a:gd name="T95" fmla="*/ 27 h 41"/>
                  <a:gd name="T96" fmla="*/ 45 w 48"/>
                  <a:gd name="T97" fmla="*/ 27 h 41"/>
                  <a:gd name="T98" fmla="*/ 48 w 48"/>
                  <a:gd name="T99" fmla="*/ 30 h 41"/>
                  <a:gd name="T100" fmla="*/ 48 w 48"/>
                  <a:gd name="T10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" h="41">
                    <a:moveTo>
                      <a:pt x="48" y="38"/>
                    </a:moveTo>
                    <a:cubicBezTo>
                      <a:pt x="48" y="40"/>
                      <a:pt x="47" y="41"/>
                      <a:pt x="45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5" y="41"/>
                      <a:pt x="34" y="40"/>
                      <a:pt x="34" y="3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28"/>
                      <a:pt x="35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9" y="27"/>
                      <a:pt x="31" y="28"/>
                      <a:pt x="31" y="30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40"/>
                      <a:pt x="29" y="41"/>
                      <a:pt x="28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1"/>
                      <a:pt x="17" y="40"/>
                      <a:pt x="17" y="38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2" y="27"/>
                      <a:pt x="13" y="28"/>
                      <a:pt x="13" y="30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40"/>
                      <a:pt x="12" y="41"/>
                      <a:pt x="11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0" y="40"/>
                      <a:pt x="0" y="3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8"/>
                      <a:pt x="1" y="27"/>
                      <a:pt x="2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0"/>
                      <a:pt x="6" y="19"/>
                      <a:pt x="8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3"/>
                      <a:pt x="17" y="12"/>
                      <a:pt x="17" y="1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1" y="1"/>
                      <a:pt x="31" y="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29" y="13"/>
                      <a:pt x="28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1" y="19"/>
                      <a:pt x="43" y="20"/>
                      <a:pt x="43" y="2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7" y="27"/>
                      <a:pt x="48" y="28"/>
                      <a:pt x="48" y="30"/>
                    </a:cubicBezTo>
                    <a:lnTo>
                      <a:pt x="48" y="38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53" name="TextBox 27"/>
            <p:cNvSpPr txBox="1"/>
            <p:nvPr>
              <p:custDataLst>
                <p:tags r:id="rId9"/>
              </p:custDataLst>
            </p:nvPr>
          </p:nvSpPr>
          <p:spPr bwMode="auto">
            <a:xfrm>
              <a:off x="3753273" y="4005064"/>
              <a:ext cx="2592288" cy="64307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endParaRPr lang="en-US" altLang="zh-CN" sz="1400" b="1" dirty="0">
                <a:solidFill>
                  <a:schemeClr val="accent2"/>
                </a:solidFill>
              </a:endParaRPr>
            </a:p>
            <a:p>
              <a:pPr marL="0" lvl="1" algn="ctr"/>
              <a:r>
                <a:rPr lang="en-US" altLang="zh-CN" sz="1400" b="1" dirty="0">
                  <a:solidFill>
                    <a:schemeClr val="accent2"/>
                  </a:solidFill>
                </a:rPr>
                <a:t>02</a:t>
              </a:r>
              <a:r>
                <a:rPr lang="zh-CN" altLang="en-US" sz="1400" b="1" dirty="0">
                  <a:solidFill>
                    <a:schemeClr val="accent2"/>
                  </a:solidFill>
                </a:rPr>
                <a:t>系统功能模块划分</a:t>
              </a:r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7" name="Group 47"/>
          <p:cNvGrpSpPr/>
          <p:nvPr>
            <p:custDataLst>
              <p:tags r:id="rId10"/>
            </p:custDataLst>
          </p:nvPr>
        </p:nvGrpSpPr>
        <p:grpSpPr>
          <a:xfrm>
            <a:off x="6017401" y="1811192"/>
            <a:ext cx="1659857" cy="1298971"/>
            <a:chOff x="6521795" y="2916173"/>
            <a:chExt cx="2213143" cy="1731962"/>
          </a:xfrm>
        </p:grpSpPr>
        <p:grpSp>
          <p:nvGrpSpPr>
            <p:cNvPr id="58" name="Group 43"/>
            <p:cNvGrpSpPr/>
            <p:nvPr/>
          </p:nvGrpSpPr>
          <p:grpSpPr>
            <a:xfrm>
              <a:off x="7034981" y="2916173"/>
              <a:ext cx="1186770" cy="1186770"/>
              <a:chOff x="7025891" y="2916173"/>
              <a:chExt cx="1186770" cy="1186770"/>
            </a:xfrm>
          </p:grpSpPr>
          <p:sp>
            <p:nvSpPr>
              <p:cNvPr id="62" name="Rectangle 18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025891" y="2916173"/>
                <a:ext cx="1186770" cy="1186770"/>
              </a:xfrm>
              <a:prstGeom prst="rect">
                <a:avLst/>
              </a:prstGeom>
              <a:solidFill>
                <a:schemeClr val="accent3">
                  <a:lumMod val="100000"/>
                </a:schemeClr>
              </a:solidFill>
              <a:ln w="28575"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accent3"/>
                    </a:solidFill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3" name="Freeform: Shape 1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417836" y="3352893"/>
                <a:ext cx="402880" cy="402880"/>
              </a:xfrm>
              <a:custGeom>
                <a:avLst/>
                <a:gdLst>
                  <a:gd name="connsiteX0" fmla="*/ 69646 w 508000"/>
                  <a:gd name="connsiteY0" fmla="*/ 394096 h 478080"/>
                  <a:gd name="connsiteX1" fmla="*/ 438355 w 508000"/>
                  <a:gd name="connsiteY1" fmla="*/ 394096 h 478080"/>
                  <a:gd name="connsiteX2" fmla="*/ 438355 w 508000"/>
                  <a:gd name="connsiteY2" fmla="*/ 422773 h 478080"/>
                  <a:gd name="connsiteX3" fmla="*/ 473178 w 508000"/>
                  <a:gd name="connsiteY3" fmla="*/ 422773 h 478080"/>
                  <a:gd name="connsiteX4" fmla="*/ 473178 w 508000"/>
                  <a:gd name="connsiteY4" fmla="*/ 447354 h 478080"/>
                  <a:gd name="connsiteX5" fmla="*/ 497758 w 508000"/>
                  <a:gd name="connsiteY5" fmla="*/ 447354 h 478080"/>
                  <a:gd name="connsiteX6" fmla="*/ 497758 w 508000"/>
                  <a:gd name="connsiteY6" fmla="*/ 478080 h 478080"/>
                  <a:gd name="connsiteX7" fmla="*/ 14339 w 508000"/>
                  <a:gd name="connsiteY7" fmla="*/ 478080 h 478080"/>
                  <a:gd name="connsiteX8" fmla="*/ 14339 w 508000"/>
                  <a:gd name="connsiteY8" fmla="*/ 447354 h 478080"/>
                  <a:gd name="connsiteX9" fmla="*/ 38920 w 508000"/>
                  <a:gd name="connsiteY9" fmla="*/ 447354 h 478080"/>
                  <a:gd name="connsiteX10" fmla="*/ 38920 w 508000"/>
                  <a:gd name="connsiteY10" fmla="*/ 422773 h 478080"/>
                  <a:gd name="connsiteX11" fmla="*/ 69646 w 508000"/>
                  <a:gd name="connsiteY11" fmla="*/ 422773 h 478080"/>
                  <a:gd name="connsiteX12" fmla="*/ 362031 w 508000"/>
                  <a:gd name="connsiteY12" fmla="*/ 193354 h 478080"/>
                  <a:gd name="connsiteX13" fmla="*/ 436842 w 508000"/>
                  <a:gd name="connsiteY13" fmla="*/ 193354 h 478080"/>
                  <a:gd name="connsiteX14" fmla="*/ 456791 w 508000"/>
                  <a:gd name="connsiteY14" fmla="*/ 213383 h 478080"/>
                  <a:gd name="connsiteX15" fmla="*/ 456791 w 508000"/>
                  <a:gd name="connsiteY15" fmla="*/ 233411 h 478080"/>
                  <a:gd name="connsiteX16" fmla="*/ 436842 w 508000"/>
                  <a:gd name="connsiteY16" fmla="*/ 233411 h 478080"/>
                  <a:gd name="connsiteX17" fmla="*/ 436842 w 508000"/>
                  <a:gd name="connsiteY17" fmla="*/ 373612 h 478080"/>
                  <a:gd name="connsiteX18" fmla="*/ 362031 w 508000"/>
                  <a:gd name="connsiteY18" fmla="*/ 373612 h 478080"/>
                  <a:gd name="connsiteX19" fmla="*/ 362031 w 508000"/>
                  <a:gd name="connsiteY19" fmla="*/ 233411 h 478080"/>
                  <a:gd name="connsiteX20" fmla="*/ 342081 w 508000"/>
                  <a:gd name="connsiteY20" fmla="*/ 233411 h 478080"/>
                  <a:gd name="connsiteX21" fmla="*/ 342081 w 508000"/>
                  <a:gd name="connsiteY21" fmla="*/ 213383 h 478080"/>
                  <a:gd name="connsiteX22" fmla="*/ 362031 w 508000"/>
                  <a:gd name="connsiteY22" fmla="*/ 193354 h 478080"/>
                  <a:gd name="connsiteX23" fmla="*/ 218644 w 508000"/>
                  <a:gd name="connsiteY23" fmla="*/ 193354 h 478080"/>
                  <a:gd name="connsiteX24" fmla="*/ 293455 w 508000"/>
                  <a:gd name="connsiteY24" fmla="*/ 193354 h 478080"/>
                  <a:gd name="connsiteX25" fmla="*/ 313404 w 508000"/>
                  <a:gd name="connsiteY25" fmla="*/ 213383 h 478080"/>
                  <a:gd name="connsiteX26" fmla="*/ 313404 w 508000"/>
                  <a:gd name="connsiteY26" fmla="*/ 233411 h 478080"/>
                  <a:gd name="connsiteX27" fmla="*/ 293455 w 508000"/>
                  <a:gd name="connsiteY27" fmla="*/ 233411 h 478080"/>
                  <a:gd name="connsiteX28" fmla="*/ 293455 w 508000"/>
                  <a:gd name="connsiteY28" fmla="*/ 373612 h 478080"/>
                  <a:gd name="connsiteX29" fmla="*/ 213656 w 508000"/>
                  <a:gd name="connsiteY29" fmla="*/ 373612 h 478080"/>
                  <a:gd name="connsiteX30" fmla="*/ 213656 w 508000"/>
                  <a:gd name="connsiteY30" fmla="*/ 233411 h 478080"/>
                  <a:gd name="connsiteX31" fmla="*/ 198694 w 508000"/>
                  <a:gd name="connsiteY31" fmla="*/ 233411 h 478080"/>
                  <a:gd name="connsiteX32" fmla="*/ 198694 w 508000"/>
                  <a:gd name="connsiteY32" fmla="*/ 213383 h 478080"/>
                  <a:gd name="connsiteX33" fmla="*/ 218644 w 508000"/>
                  <a:gd name="connsiteY33" fmla="*/ 193354 h 478080"/>
                  <a:gd name="connsiteX34" fmla="*/ 73208 w 508000"/>
                  <a:gd name="connsiteY34" fmla="*/ 193354 h 478080"/>
                  <a:gd name="connsiteX35" fmla="*/ 148019 w 508000"/>
                  <a:gd name="connsiteY35" fmla="*/ 193354 h 478080"/>
                  <a:gd name="connsiteX36" fmla="*/ 167968 w 508000"/>
                  <a:gd name="connsiteY36" fmla="*/ 213383 h 478080"/>
                  <a:gd name="connsiteX37" fmla="*/ 167968 w 508000"/>
                  <a:gd name="connsiteY37" fmla="*/ 233411 h 478080"/>
                  <a:gd name="connsiteX38" fmla="*/ 148019 w 508000"/>
                  <a:gd name="connsiteY38" fmla="*/ 233411 h 478080"/>
                  <a:gd name="connsiteX39" fmla="*/ 148019 w 508000"/>
                  <a:gd name="connsiteY39" fmla="*/ 373612 h 478080"/>
                  <a:gd name="connsiteX40" fmla="*/ 73208 w 508000"/>
                  <a:gd name="connsiteY40" fmla="*/ 373612 h 478080"/>
                  <a:gd name="connsiteX41" fmla="*/ 73208 w 508000"/>
                  <a:gd name="connsiteY41" fmla="*/ 233411 h 478080"/>
                  <a:gd name="connsiteX42" fmla="*/ 53258 w 508000"/>
                  <a:gd name="connsiteY42" fmla="*/ 233411 h 478080"/>
                  <a:gd name="connsiteX43" fmla="*/ 53258 w 508000"/>
                  <a:gd name="connsiteY43" fmla="*/ 213383 h 478080"/>
                  <a:gd name="connsiteX44" fmla="*/ 73208 w 508000"/>
                  <a:gd name="connsiteY44" fmla="*/ 193354 h 478080"/>
                  <a:gd name="connsiteX45" fmla="*/ 234079 w 508000"/>
                  <a:gd name="connsiteY45" fmla="*/ 68402 h 478080"/>
                  <a:gd name="connsiteX46" fmla="*/ 169334 w 508000"/>
                  <a:gd name="connsiteY46" fmla="*/ 108199 h 478080"/>
                  <a:gd name="connsiteX47" fmla="*/ 169334 w 508000"/>
                  <a:gd name="connsiteY47" fmla="*/ 113174 h 478080"/>
                  <a:gd name="connsiteX48" fmla="*/ 174314 w 508000"/>
                  <a:gd name="connsiteY48" fmla="*/ 113174 h 478080"/>
                  <a:gd name="connsiteX49" fmla="*/ 333687 w 508000"/>
                  <a:gd name="connsiteY49" fmla="*/ 113174 h 478080"/>
                  <a:gd name="connsiteX50" fmla="*/ 338667 w 508000"/>
                  <a:gd name="connsiteY50" fmla="*/ 113174 h 478080"/>
                  <a:gd name="connsiteX51" fmla="*/ 338667 w 508000"/>
                  <a:gd name="connsiteY51" fmla="*/ 108199 h 478080"/>
                  <a:gd name="connsiteX52" fmla="*/ 273922 w 508000"/>
                  <a:gd name="connsiteY52" fmla="*/ 68402 h 478080"/>
                  <a:gd name="connsiteX53" fmla="*/ 234079 w 508000"/>
                  <a:gd name="connsiteY53" fmla="*/ 68402 h 478080"/>
                  <a:gd name="connsiteX54" fmla="*/ 234079 w 508000"/>
                  <a:gd name="connsiteY54" fmla="*/ 3732 h 478080"/>
                  <a:gd name="connsiteX55" fmla="*/ 273922 w 508000"/>
                  <a:gd name="connsiteY55" fmla="*/ 3732 h 478080"/>
                  <a:gd name="connsiteX56" fmla="*/ 488079 w 508000"/>
                  <a:gd name="connsiteY56" fmla="*/ 123123 h 478080"/>
                  <a:gd name="connsiteX57" fmla="*/ 508000 w 508000"/>
                  <a:gd name="connsiteY57" fmla="*/ 157946 h 478080"/>
                  <a:gd name="connsiteX58" fmla="*/ 508000 w 508000"/>
                  <a:gd name="connsiteY58" fmla="*/ 172870 h 478080"/>
                  <a:gd name="connsiteX59" fmla="*/ 0 w 508000"/>
                  <a:gd name="connsiteY59" fmla="*/ 172870 h 478080"/>
                  <a:gd name="connsiteX60" fmla="*/ 0 w 508000"/>
                  <a:gd name="connsiteY60" fmla="*/ 157946 h 478080"/>
                  <a:gd name="connsiteX61" fmla="*/ 19922 w 508000"/>
                  <a:gd name="connsiteY61" fmla="*/ 123123 h 478080"/>
                  <a:gd name="connsiteX62" fmla="*/ 234079 w 508000"/>
                  <a:gd name="connsiteY62" fmla="*/ 3732 h 47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508000" h="478080">
                    <a:moveTo>
                      <a:pt x="69646" y="394096"/>
                    </a:moveTo>
                    <a:lnTo>
                      <a:pt x="438355" y="394096"/>
                    </a:lnTo>
                    <a:lnTo>
                      <a:pt x="438355" y="422773"/>
                    </a:lnTo>
                    <a:lnTo>
                      <a:pt x="473178" y="422773"/>
                    </a:lnTo>
                    <a:lnTo>
                      <a:pt x="473178" y="447354"/>
                    </a:lnTo>
                    <a:lnTo>
                      <a:pt x="497758" y="447354"/>
                    </a:lnTo>
                    <a:lnTo>
                      <a:pt x="497758" y="478080"/>
                    </a:lnTo>
                    <a:lnTo>
                      <a:pt x="14339" y="478080"/>
                    </a:lnTo>
                    <a:lnTo>
                      <a:pt x="14339" y="447354"/>
                    </a:lnTo>
                    <a:lnTo>
                      <a:pt x="38920" y="447354"/>
                    </a:lnTo>
                    <a:lnTo>
                      <a:pt x="38920" y="422773"/>
                    </a:lnTo>
                    <a:lnTo>
                      <a:pt x="69646" y="422773"/>
                    </a:lnTo>
                    <a:close/>
                    <a:moveTo>
                      <a:pt x="362031" y="193354"/>
                    </a:moveTo>
                    <a:cubicBezTo>
                      <a:pt x="362031" y="193354"/>
                      <a:pt x="362031" y="193354"/>
                      <a:pt x="436842" y="193354"/>
                    </a:cubicBezTo>
                    <a:cubicBezTo>
                      <a:pt x="446816" y="193354"/>
                      <a:pt x="456791" y="203368"/>
                      <a:pt x="456791" y="213383"/>
                    </a:cubicBezTo>
                    <a:cubicBezTo>
                      <a:pt x="456791" y="213383"/>
                      <a:pt x="456791" y="213383"/>
                      <a:pt x="456791" y="233411"/>
                    </a:cubicBezTo>
                    <a:cubicBezTo>
                      <a:pt x="456791" y="233411"/>
                      <a:pt x="456791" y="233411"/>
                      <a:pt x="436842" y="233411"/>
                    </a:cubicBezTo>
                    <a:cubicBezTo>
                      <a:pt x="436842" y="233411"/>
                      <a:pt x="436842" y="233411"/>
                      <a:pt x="436842" y="373612"/>
                    </a:cubicBezTo>
                    <a:lnTo>
                      <a:pt x="362031" y="373612"/>
                    </a:lnTo>
                    <a:cubicBezTo>
                      <a:pt x="362031" y="373612"/>
                      <a:pt x="362031" y="373612"/>
                      <a:pt x="362031" y="233411"/>
                    </a:cubicBezTo>
                    <a:cubicBezTo>
                      <a:pt x="362031" y="233411"/>
                      <a:pt x="362031" y="233411"/>
                      <a:pt x="342081" y="233411"/>
                    </a:cubicBezTo>
                    <a:cubicBezTo>
                      <a:pt x="342081" y="233411"/>
                      <a:pt x="342081" y="233411"/>
                      <a:pt x="342081" y="213383"/>
                    </a:cubicBezTo>
                    <a:cubicBezTo>
                      <a:pt x="342081" y="203368"/>
                      <a:pt x="352056" y="193354"/>
                      <a:pt x="362031" y="193354"/>
                    </a:cubicBezTo>
                    <a:close/>
                    <a:moveTo>
                      <a:pt x="218644" y="193354"/>
                    </a:moveTo>
                    <a:cubicBezTo>
                      <a:pt x="218644" y="193354"/>
                      <a:pt x="218644" y="193354"/>
                      <a:pt x="293455" y="193354"/>
                    </a:cubicBezTo>
                    <a:cubicBezTo>
                      <a:pt x="303429" y="193354"/>
                      <a:pt x="313404" y="203368"/>
                      <a:pt x="313404" y="213383"/>
                    </a:cubicBezTo>
                    <a:cubicBezTo>
                      <a:pt x="313404" y="213383"/>
                      <a:pt x="313404" y="213383"/>
                      <a:pt x="313404" y="233411"/>
                    </a:cubicBezTo>
                    <a:cubicBezTo>
                      <a:pt x="313404" y="233411"/>
                      <a:pt x="313404" y="233411"/>
                      <a:pt x="293455" y="233411"/>
                    </a:cubicBezTo>
                    <a:cubicBezTo>
                      <a:pt x="293455" y="233411"/>
                      <a:pt x="293455" y="233411"/>
                      <a:pt x="293455" y="373612"/>
                    </a:cubicBezTo>
                    <a:lnTo>
                      <a:pt x="213656" y="373612"/>
                    </a:lnTo>
                    <a:cubicBezTo>
                      <a:pt x="213656" y="373612"/>
                      <a:pt x="213656" y="373612"/>
                      <a:pt x="213656" y="233411"/>
                    </a:cubicBezTo>
                    <a:cubicBezTo>
                      <a:pt x="213656" y="233411"/>
                      <a:pt x="213656" y="233411"/>
                      <a:pt x="198694" y="233411"/>
                    </a:cubicBezTo>
                    <a:cubicBezTo>
                      <a:pt x="198694" y="233411"/>
                      <a:pt x="198694" y="233411"/>
                      <a:pt x="198694" y="213383"/>
                    </a:cubicBezTo>
                    <a:cubicBezTo>
                      <a:pt x="198694" y="203368"/>
                      <a:pt x="208669" y="193354"/>
                      <a:pt x="218644" y="193354"/>
                    </a:cubicBezTo>
                    <a:close/>
                    <a:moveTo>
                      <a:pt x="73208" y="193354"/>
                    </a:moveTo>
                    <a:cubicBezTo>
                      <a:pt x="73208" y="193354"/>
                      <a:pt x="73208" y="193354"/>
                      <a:pt x="148019" y="193354"/>
                    </a:cubicBezTo>
                    <a:cubicBezTo>
                      <a:pt x="157993" y="193354"/>
                      <a:pt x="167968" y="203368"/>
                      <a:pt x="167968" y="213383"/>
                    </a:cubicBezTo>
                    <a:cubicBezTo>
                      <a:pt x="167968" y="213383"/>
                      <a:pt x="167968" y="213383"/>
                      <a:pt x="167968" y="233411"/>
                    </a:cubicBezTo>
                    <a:cubicBezTo>
                      <a:pt x="167968" y="233411"/>
                      <a:pt x="167968" y="233411"/>
                      <a:pt x="148019" y="233411"/>
                    </a:cubicBezTo>
                    <a:cubicBezTo>
                      <a:pt x="148019" y="233411"/>
                      <a:pt x="148019" y="233411"/>
                      <a:pt x="148019" y="373612"/>
                    </a:cubicBezTo>
                    <a:lnTo>
                      <a:pt x="73208" y="373612"/>
                    </a:lnTo>
                    <a:cubicBezTo>
                      <a:pt x="73208" y="373612"/>
                      <a:pt x="73208" y="373612"/>
                      <a:pt x="73208" y="233411"/>
                    </a:cubicBezTo>
                    <a:cubicBezTo>
                      <a:pt x="73208" y="233411"/>
                      <a:pt x="73208" y="233411"/>
                      <a:pt x="53258" y="233411"/>
                    </a:cubicBezTo>
                    <a:cubicBezTo>
                      <a:pt x="53258" y="233411"/>
                      <a:pt x="53258" y="233411"/>
                      <a:pt x="53258" y="213383"/>
                    </a:cubicBezTo>
                    <a:cubicBezTo>
                      <a:pt x="53258" y="203368"/>
                      <a:pt x="63233" y="193354"/>
                      <a:pt x="73208" y="193354"/>
                    </a:cubicBezTo>
                    <a:close/>
                    <a:moveTo>
                      <a:pt x="234079" y="68402"/>
                    </a:moveTo>
                    <a:cubicBezTo>
                      <a:pt x="234079" y="68402"/>
                      <a:pt x="234079" y="68402"/>
                      <a:pt x="169334" y="108199"/>
                    </a:cubicBezTo>
                    <a:cubicBezTo>
                      <a:pt x="169334" y="108199"/>
                      <a:pt x="169334" y="108199"/>
                      <a:pt x="169334" y="113174"/>
                    </a:cubicBezTo>
                    <a:cubicBezTo>
                      <a:pt x="169334" y="113174"/>
                      <a:pt x="169334" y="113174"/>
                      <a:pt x="174314" y="113174"/>
                    </a:cubicBezTo>
                    <a:lnTo>
                      <a:pt x="333687" y="113174"/>
                    </a:lnTo>
                    <a:cubicBezTo>
                      <a:pt x="338667" y="113174"/>
                      <a:pt x="338667" y="113174"/>
                      <a:pt x="338667" y="113174"/>
                    </a:cubicBezTo>
                    <a:cubicBezTo>
                      <a:pt x="338667" y="108199"/>
                      <a:pt x="338667" y="108199"/>
                      <a:pt x="338667" y="108199"/>
                    </a:cubicBezTo>
                    <a:cubicBezTo>
                      <a:pt x="338667" y="108199"/>
                      <a:pt x="338667" y="108199"/>
                      <a:pt x="273922" y="68402"/>
                    </a:cubicBezTo>
                    <a:cubicBezTo>
                      <a:pt x="258981" y="63428"/>
                      <a:pt x="249020" y="63428"/>
                      <a:pt x="234079" y="68402"/>
                    </a:cubicBezTo>
                    <a:close/>
                    <a:moveTo>
                      <a:pt x="234079" y="3732"/>
                    </a:moveTo>
                    <a:cubicBezTo>
                      <a:pt x="249020" y="-1243"/>
                      <a:pt x="258981" y="-1243"/>
                      <a:pt x="273922" y="3732"/>
                    </a:cubicBezTo>
                    <a:lnTo>
                      <a:pt x="488079" y="123123"/>
                    </a:lnTo>
                    <a:cubicBezTo>
                      <a:pt x="498039" y="128098"/>
                      <a:pt x="508000" y="143022"/>
                      <a:pt x="508000" y="157946"/>
                    </a:cubicBezTo>
                    <a:cubicBezTo>
                      <a:pt x="508000" y="157946"/>
                      <a:pt x="508000" y="157946"/>
                      <a:pt x="508000" y="172870"/>
                    </a:cubicBezTo>
                    <a:cubicBezTo>
                      <a:pt x="508000" y="172870"/>
                      <a:pt x="508000" y="172870"/>
                      <a:pt x="0" y="172870"/>
                    </a:cubicBezTo>
                    <a:cubicBezTo>
                      <a:pt x="0" y="172870"/>
                      <a:pt x="0" y="172870"/>
                      <a:pt x="0" y="157946"/>
                    </a:cubicBezTo>
                    <a:cubicBezTo>
                      <a:pt x="0" y="143022"/>
                      <a:pt x="9961" y="128098"/>
                      <a:pt x="19922" y="123123"/>
                    </a:cubicBezTo>
                    <a:cubicBezTo>
                      <a:pt x="19922" y="123123"/>
                      <a:pt x="19922" y="123123"/>
                      <a:pt x="234079" y="3732"/>
                    </a:cubicBez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0" name="TextBox 30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6521795" y="4365104"/>
              <a:ext cx="2213143" cy="2830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sz="1400" b="1" dirty="0">
                  <a:solidFill>
                    <a:schemeClr val="accent3"/>
                  </a:solidFill>
                </a:rPr>
                <a:t>03</a:t>
              </a:r>
              <a:r>
                <a:rPr lang="zh-CN" altLang="en-US" sz="1400" b="1" dirty="0">
                  <a:solidFill>
                    <a:schemeClr val="accent3"/>
                  </a:solidFill>
                </a:rPr>
                <a:t>技术实现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64" name="Group 48"/>
          <p:cNvGrpSpPr/>
          <p:nvPr>
            <p:custDataLst>
              <p:tags r:id="rId14"/>
            </p:custDataLst>
          </p:nvPr>
        </p:nvGrpSpPr>
        <p:grpSpPr>
          <a:xfrm>
            <a:off x="1225740" y="3360038"/>
            <a:ext cx="1659857" cy="1265391"/>
            <a:chOff x="9087411" y="2960948"/>
            <a:chExt cx="2213143" cy="1687187"/>
          </a:xfrm>
        </p:grpSpPr>
        <p:grpSp>
          <p:nvGrpSpPr>
            <p:cNvPr id="65" name="Group 44"/>
            <p:cNvGrpSpPr/>
            <p:nvPr/>
          </p:nvGrpSpPr>
          <p:grpSpPr>
            <a:xfrm>
              <a:off x="9600597" y="2960948"/>
              <a:ext cx="1186770" cy="1186770"/>
              <a:chOff x="9590501" y="2960948"/>
              <a:chExt cx="1186770" cy="1186770"/>
            </a:xfrm>
          </p:grpSpPr>
          <p:sp>
            <p:nvSpPr>
              <p:cNvPr id="69" name="Rectangle 21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9590501" y="2960948"/>
                <a:ext cx="1186770" cy="1186770"/>
              </a:xfrm>
              <a:prstGeom prst="rect">
                <a:avLst/>
              </a:prstGeom>
              <a:solidFill>
                <a:schemeClr val="accent4">
                  <a:lumMod val="100000"/>
                </a:schemeClr>
              </a:solidFill>
              <a:ln w="28575"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accent4"/>
                    </a:solidFill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0" name="Freeform: Shape 22"/>
              <p:cNvSpPr/>
              <p:nvPr>
                <p:custDataLst>
                  <p:tags r:id="rId16"/>
                </p:custDataLst>
              </p:nvPr>
            </p:nvSpPr>
            <p:spPr>
              <a:xfrm>
                <a:off x="9982447" y="3352893"/>
                <a:ext cx="402880" cy="402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1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7" name="TextBox 33"/>
            <p:cNvSpPr txBox="1"/>
            <p:nvPr>
              <p:custDataLst>
                <p:tags r:id="rId17"/>
              </p:custDataLst>
            </p:nvPr>
          </p:nvSpPr>
          <p:spPr bwMode="auto">
            <a:xfrm>
              <a:off x="9087411" y="4365104"/>
              <a:ext cx="2213143" cy="2830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sz="1400" b="1" dirty="0">
                  <a:solidFill>
                    <a:schemeClr val="accent4"/>
                  </a:solidFill>
                </a:rPr>
                <a:t>04</a:t>
              </a:r>
              <a:r>
                <a:rPr lang="zh-CN" altLang="en-US" sz="1400" b="1" dirty="0">
                  <a:solidFill>
                    <a:schemeClr val="accent4"/>
                  </a:solidFill>
                </a:rPr>
                <a:t>用户界面</a:t>
              </a:r>
              <a:endParaRPr lang="zh-CN" altLang="en-US" sz="1400" b="1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71" name="Straight Connector 5"/>
          <p:cNvCxnSpPr/>
          <p:nvPr/>
        </p:nvCxnSpPr>
        <p:spPr>
          <a:xfrm>
            <a:off x="1240644" y="1712120"/>
            <a:ext cx="66627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45"/>
          <p:cNvGrpSpPr/>
          <p:nvPr>
            <p:custDataLst>
              <p:tags r:id="rId18"/>
            </p:custDataLst>
          </p:nvPr>
        </p:nvGrpSpPr>
        <p:grpSpPr>
          <a:xfrm>
            <a:off x="3635896" y="3365032"/>
            <a:ext cx="1659856" cy="1337545"/>
            <a:chOff x="1390565" y="2960948"/>
            <a:chExt cx="2213142" cy="1783393"/>
          </a:xfrm>
        </p:grpSpPr>
        <p:grpSp>
          <p:nvGrpSpPr>
            <p:cNvPr id="4" name="Group 41"/>
            <p:cNvGrpSpPr/>
            <p:nvPr/>
          </p:nvGrpSpPr>
          <p:grpSpPr>
            <a:xfrm>
              <a:off x="1903751" y="2960948"/>
              <a:ext cx="1186770" cy="1186770"/>
              <a:chOff x="1894661" y="2960948"/>
              <a:chExt cx="1186770" cy="1186770"/>
            </a:xfrm>
          </p:grpSpPr>
          <p:sp>
            <p:nvSpPr>
              <p:cNvPr id="6" name="Rectangle 12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1894661" y="2960948"/>
                <a:ext cx="1186770" cy="1186770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 w="28575"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accent1"/>
                    </a:solidFill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" name="Freeform: Shape 13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286606" y="3352893"/>
                <a:ext cx="402880" cy="402880"/>
              </a:xfrm>
              <a:custGeom>
                <a:avLst/>
                <a:gdLst>
                  <a:gd name="T0" fmla="*/ 41 w 45"/>
                  <a:gd name="T1" fmla="*/ 48 h 48"/>
                  <a:gd name="T2" fmla="*/ 0 w 45"/>
                  <a:gd name="T3" fmla="*/ 44 h 48"/>
                  <a:gd name="T4" fmla="*/ 3 w 45"/>
                  <a:gd name="T5" fmla="*/ 7 h 48"/>
                  <a:gd name="T6" fmla="*/ 7 w 45"/>
                  <a:gd name="T7" fmla="*/ 4 h 48"/>
                  <a:gd name="T8" fmla="*/ 13 w 45"/>
                  <a:gd name="T9" fmla="*/ 0 h 48"/>
                  <a:gd name="T10" fmla="*/ 17 w 45"/>
                  <a:gd name="T11" fmla="*/ 7 h 48"/>
                  <a:gd name="T12" fmla="*/ 27 w 45"/>
                  <a:gd name="T13" fmla="*/ 4 h 48"/>
                  <a:gd name="T14" fmla="*/ 33 w 45"/>
                  <a:gd name="T15" fmla="*/ 0 h 48"/>
                  <a:gd name="T16" fmla="*/ 38 w 45"/>
                  <a:gd name="T17" fmla="*/ 7 h 48"/>
                  <a:gd name="T18" fmla="*/ 45 w 45"/>
                  <a:gd name="T19" fmla="*/ 10 h 48"/>
                  <a:gd name="T20" fmla="*/ 11 w 45"/>
                  <a:gd name="T21" fmla="*/ 25 h 48"/>
                  <a:gd name="T22" fmla="*/ 3 w 45"/>
                  <a:gd name="T23" fmla="*/ 17 h 48"/>
                  <a:gd name="T24" fmla="*/ 11 w 45"/>
                  <a:gd name="T25" fmla="*/ 25 h 48"/>
                  <a:gd name="T26" fmla="*/ 11 w 45"/>
                  <a:gd name="T27" fmla="*/ 26 h 48"/>
                  <a:gd name="T28" fmla="*/ 3 w 45"/>
                  <a:gd name="T29" fmla="*/ 35 h 48"/>
                  <a:gd name="T30" fmla="*/ 11 w 45"/>
                  <a:gd name="T31" fmla="*/ 44 h 48"/>
                  <a:gd name="T32" fmla="*/ 3 w 45"/>
                  <a:gd name="T33" fmla="*/ 37 h 48"/>
                  <a:gd name="T34" fmla="*/ 11 w 45"/>
                  <a:gd name="T35" fmla="*/ 44 h 48"/>
                  <a:gd name="T36" fmla="*/ 13 w 45"/>
                  <a:gd name="T37" fmla="*/ 3 h 48"/>
                  <a:gd name="T38" fmla="*/ 10 w 45"/>
                  <a:gd name="T39" fmla="*/ 4 h 48"/>
                  <a:gd name="T40" fmla="*/ 11 w 45"/>
                  <a:gd name="T41" fmla="*/ 13 h 48"/>
                  <a:gd name="T42" fmla="*/ 14 w 45"/>
                  <a:gd name="T43" fmla="*/ 12 h 48"/>
                  <a:gd name="T44" fmla="*/ 21 w 45"/>
                  <a:gd name="T45" fmla="*/ 25 h 48"/>
                  <a:gd name="T46" fmla="*/ 13 w 45"/>
                  <a:gd name="T47" fmla="*/ 17 h 48"/>
                  <a:gd name="T48" fmla="*/ 21 w 45"/>
                  <a:gd name="T49" fmla="*/ 25 h 48"/>
                  <a:gd name="T50" fmla="*/ 21 w 45"/>
                  <a:gd name="T51" fmla="*/ 26 h 48"/>
                  <a:gd name="T52" fmla="*/ 13 w 45"/>
                  <a:gd name="T53" fmla="*/ 35 h 48"/>
                  <a:gd name="T54" fmla="*/ 21 w 45"/>
                  <a:gd name="T55" fmla="*/ 44 h 48"/>
                  <a:gd name="T56" fmla="*/ 13 w 45"/>
                  <a:gd name="T57" fmla="*/ 37 h 48"/>
                  <a:gd name="T58" fmla="*/ 21 w 45"/>
                  <a:gd name="T59" fmla="*/ 44 h 48"/>
                  <a:gd name="T60" fmla="*/ 32 w 45"/>
                  <a:gd name="T61" fmla="*/ 17 h 48"/>
                  <a:gd name="T62" fmla="*/ 23 w 45"/>
                  <a:gd name="T63" fmla="*/ 25 h 48"/>
                  <a:gd name="T64" fmla="*/ 32 w 45"/>
                  <a:gd name="T65" fmla="*/ 35 h 48"/>
                  <a:gd name="T66" fmla="*/ 23 w 45"/>
                  <a:gd name="T67" fmla="*/ 26 h 48"/>
                  <a:gd name="T68" fmla="*/ 32 w 45"/>
                  <a:gd name="T69" fmla="*/ 35 h 48"/>
                  <a:gd name="T70" fmla="*/ 32 w 45"/>
                  <a:gd name="T71" fmla="*/ 37 h 48"/>
                  <a:gd name="T72" fmla="*/ 23 w 45"/>
                  <a:gd name="T73" fmla="*/ 44 h 48"/>
                  <a:gd name="T74" fmla="*/ 34 w 45"/>
                  <a:gd name="T75" fmla="*/ 4 h 48"/>
                  <a:gd name="T76" fmla="*/ 32 w 45"/>
                  <a:gd name="T77" fmla="*/ 3 h 48"/>
                  <a:gd name="T78" fmla="*/ 31 w 45"/>
                  <a:gd name="T79" fmla="*/ 12 h 48"/>
                  <a:gd name="T80" fmla="*/ 33 w 45"/>
                  <a:gd name="T81" fmla="*/ 13 h 48"/>
                  <a:gd name="T82" fmla="*/ 34 w 45"/>
                  <a:gd name="T83" fmla="*/ 4 h 48"/>
                  <a:gd name="T84" fmla="*/ 41 w 45"/>
                  <a:gd name="T85" fmla="*/ 17 h 48"/>
                  <a:gd name="T86" fmla="*/ 33 w 45"/>
                  <a:gd name="T87" fmla="*/ 25 h 48"/>
                  <a:gd name="T88" fmla="*/ 41 w 45"/>
                  <a:gd name="T89" fmla="*/ 35 h 48"/>
                  <a:gd name="T90" fmla="*/ 33 w 45"/>
                  <a:gd name="T91" fmla="*/ 26 h 48"/>
                  <a:gd name="T92" fmla="*/ 41 w 45"/>
                  <a:gd name="T93" fmla="*/ 35 h 48"/>
                  <a:gd name="T94" fmla="*/ 41 w 45"/>
                  <a:gd name="T95" fmla="*/ 37 h 48"/>
                  <a:gd name="T96" fmla="*/ 33 w 45"/>
                  <a:gd name="T97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" h="48">
                    <a:moveTo>
                      <a:pt x="45" y="44"/>
                    </a:moveTo>
                    <a:cubicBezTo>
                      <a:pt x="45" y="46"/>
                      <a:pt x="43" y="48"/>
                      <a:pt x="41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" y="48"/>
                      <a:pt x="0" y="46"/>
                      <a:pt x="0" y="4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1" y="7"/>
                      <a:pt x="3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9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2"/>
                      <a:pt x="29" y="0"/>
                      <a:pt x="32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0"/>
                      <a:pt x="38" y="2"/>
                      <a:pt x="38" y="4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7"/>
                      <a:pt x="45" y="8"/>
                      <a:pt x="45" y="10"/>
                    </a:cubicBezTo>
                    <a:lnTo>
                      <a:pt x="45" y="44"/>
                    </a:lnTo>
                    <a:close/>
                    <a:moveTo>
                      <a:pt x="11" y="25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25"/>
                      <a:pt x="3" y="25"/>
                      <a:pt x="3" y="25"/>
                    </a:cubicBezTo>
                    <a:lnTo>
                      <a:pt x="11" y="25"/>
                    </a:lnTo>
                    <a:close/>
                    <a:moveTo>
                      <a:pt x="11" y="35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5"/>
                      <a:pt x="3" y="35"/>
                      <a:pt x="3" y="35"/>
                    </a:cubicBezTo>
                    <a:lnTo>
                      <a:pt x="11" y="35"/>
                    </a:lnTo>
                    <a:close/>
                    <a:moveTo>
                      <a:pt x="11" y="44"/>
                    </a:moveTo>
                    <a:cubicBezTo>
                      <a:pt x="11" y="37"/>
                      <a:pt x="11" y="37"/>
                      <a:pt x="1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44"/>
                      <a:pt x="3" y="44"/>
                      <a:pt x="3" y="44"/>
                    </a:cubicBezTo>
                    <a:lnTo>
                      <a:pt x="11" y="44"/>
                    </a:lnTo>
                    <a:close/>
                    <a:moveTo>
                      <a:pt x="14" y="4"/>
                    </a:moveTo>
                    <a:cubicBezTo>
                      <a:pt x="14" y="4"/>
                      <a:pt x="13" y="3"/>
                      <a:pt x="13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0" y="4"/>
                      <a:pt x="10" y="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3"/>
                      <a:pt x="11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4" y="12"/>
                      <a:pt x="14" y="12"/>
                    </a:cubicBezTo>
                    <a:lnTo>
                      <a:pt x="14" y="4"/>
                    </a:lnTo>
                    <a:close/>
                    <a:moveTo>
                      <a:pt x="21" y="25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5"/>
                      <a:pt x="13" y="25"/>
                      <a:pt x="13" y="25"/>
                    </a:cubicBezTo>
                    <a:lnTo>
                      <a:pt x="21" y="25"/>
                    </a:lnTo>
                    <a:close/>
                    <a:moveTo>
                      <a:pt x="21" y="35"/>
                    </a:moveTo>
                    <a:cubicBezTo>
                      <a:pt x="21" y="26"/>
                      <a:pt x="21" y="26"/>
                      <a:pt x="21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35"/>
                      <a:pt x="13" y="35"/>
                      <a:pt x="13" y="35"/>
                    </a:cubicBezTo>
                    <a:lnTo>
                      <a:pt x="21" y="35"/>
                    </a:lnTo>
                    <a:close/>
                    <a:moveTo>
                      <a:pt x="21" y="44"/>
                    </a:moveTo>
                    <a:cubicBezTo>
                      <a:pt x="21" y="37"/>
                      <a:pt x="21" y="37"/>
                      <a:pt x="2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44"/>
                      <a:pt x="13" y="44"/>
                      <a:pt x="13" y="44"/>
                    </a:cubicBezTo>
                    <a:lnTo>
                      <a:pt x="21" y="44"/>
                    </a:lnTo>
                    <a:close/>
                    <a:moveTo>
                      <a:pt x="32" y="2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25"/>
                      <a:pt x="23" y="25"/>
                      <a:pt x="23" y="25"/>
                    </a:cubicBezTo>
                    <a:lnTo>
                      <a:pt x="32" y="25"/>
                    </a:lnTo>
                    <a:close/>
                    <a:moveTo>
                      <a:pt x="32" y="35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32" y="35"/>
                    </a:lnTo>
                    <a:close/>
                    <a:moveTo>
                      <a:pt x="32" y="44"/>
                    </a:moveTo>
                    <a:cubicBezTo>
                      <a:pt x="32" y="37"/>
                      <a:pt x="32" y="37"/>
                      <a:pt x="3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44"/>
                      <a:pt x="23" y="44"/>
                      <a:pt x="23" y="44"/>
                    </a:cubicBezTo>
                    <a:lnTo>
                      <a:pt x="32" y="44"/>
                    </a:lnTo>
                    <a:close/>
                    <a:moveTo>
                      <a:pt x="34" y="4"/>
                    </a:moveTo>
                    <a:cubicBezTo>
                      <a:pt x="34" y="4"/>
                      <a:pt x="34" y="3"/>
                      <a:pt x="33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4"/>
                      <a:pt x="31" y="4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3"/>
                      <a:pt x="32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3"/>
                      <a:pt x="34" y="12"/>
                      <a:pt x="34" y="12"/>
                    </a:cubicBezTo>
                    <a:lnTo>
                      <a:pt x="34" y="4"/>
                    </a:lnTo>
                    <a:close/>
                    <a:moveTo>
                      <a:pt x="41" y="25"/>
                    </a:moveTo>
                    <a:cubicBezTo>
                      <a:pt x="41" y="17"/>
                      <a:pt x="41" y="17"/>
                      <a:pt x="41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25"/>
                      <a:pt x="33" y="25"/>
                      <a:pt x="33" y="25"/>
                    </a:cubicBezTo>
                    <a:lnTo>
                      <a:pt x="41" y="25"/>
                    </a:lnTo>
                    <a:close/>
                    <a:moveTo>
                      <a:pt x="41" y="35"/>
                    </a:moveTo>
                    <a:cubicBezTo>
                      <a:pt x="41" y="26"/>
                      <a:pt x="41" y="26"/>
                      <a:pt x="41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35"/>
                      <a:pt x="33" y="35"/>
                      <a:pt x="33" y="35"/>
                    </a:cubicBezTo>
                    <a:lnTo>
                      <a:pt x="41" y="35"/>
                    </a:lnTo>
                    <a:close/>
                    <a:moveTo>
                      <a:pt x="41" y="44"/>
                    </a:moveTo>
                    <a:cubicBezTo>
                      <a:pt x="41" y="37"/>
                      <a:pt x="41" y="37"/>
                      <a:pt x="41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44"/>
                      <a:pt x="33" y="44"/>
                      <a:pt x="33" y="44"/>
                    </a:cubicBezTo>
                    <a:lnTo>
                      <a:pt x="41" y="44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5" name="TextBox 24"/>
            <p:cNvSpPr txBox="1"/>
            <p:nvPr>
              <p:custDataLst>
                <p:tags r:id="rId21"/>
              </p:custDataLst>
            </p:nvPr>
          </p:nvSpPr>
          <p:spPr bwMode="auto">
            <a:xfrm>
              <a:off x="1390565" y="4243925"/>
              <a:ext cx="2213142" cy="5004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en-US" altLang="zh-CN" sz="1400" b="1" dirty="0">
                  <a:solidFill>
                    <a:schemeClr val="accent1"/>
                  </a:solidFill>
                </a:rPr>
                <a:t>05</a:t>
              </a:r>
              <a:r>
                <a:rPr lang="zh-CN" altLang="en-US" sz="1400" b="1" dirty="0">
                  <a:solidFill>
                    <a:schemeClr val="accent1"/>
                  </a:solidFill>
                </a:rPr>
                <a:t>系统演示与测试</a:t>
              </a: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Group 46"/>
          <p:cNvGrpSpPr/>
          <p:nvPr>
            <p:custDataLst>
              <p:tags r:id="rId22"/>
            </p:custDataLst>
          </p:nvPr>
        </p:nvGrpSpPr>
        <p:grpSpPr>
          <a:xfrm>
            <a:off x="5934274" y="3360035"/>
            <a:ext cx="1944216" cy="1265391"/>
            <a:chOff x="3753273" y="2960948"/>
            <a:chExt cx="2592288" cy="1687188"/>
          </a:xfrm>
        </p:grpSpPr>
        <p:grpSp>
          <p:nvGrpSpPr>
            <p:cNvPr id="10" name="Group 42"/>
            <p:cNvGrpSpPr/>
            <p:nvPr/>
          </p:nvGrpSpPr>
          <p:grpSpPr>
            <a:xfrm>
              <a:off x="4469366" y="2960948"/>
              <a:ext cx="1186770" cy="1186770"/>
              <a:chOff x="4460276" y="2960948"/>
              <a:chExt cx="1186770" cy="1186770"/>
            </a:xfrm>
          </p:grpSpPr>
          <p:sp>
            <p:nvSpPr>
              <p:cNvPr id="12" name="Rectangle 15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460276" y="2960948"/>
                <a:ext cx="1186770" cy="1186770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28575"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accent2"/>
                    </a:solidFill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Freeform: Shape 16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852221" y="3352893"/>
                <a:ext cx="402880" cy="402880"/>
              </a:xfrm>
              <a:custGeom>
                <a:avLst/>
                <a:gdLst>
                  <a:gd name="T0" fmla="*/ 48 w 48"/>
                  <a:gd name="T1" fmla="*/ 38 h 41"/>
                  <a:gd name="T2" fmla="*/ 45 w 48"/>
                  <a:gd name="T3" fmla="*/ 41 h 41"/>
                  <a:gd name="T4" fmla="*/ 37 w 48"/>
                  <a:gd name="T5" fmla="*/ 41 h 41"/>
                  <a:gd name="T6" fmla="*/ 34 w 48"/>
                  <a:gd name="T7" fmla="*/ 38 h 41"/>
                  <a:gd name="T8" fmla="*/ 34 w 48"/>
                  <a:gd name="T9" fmla="*/ 30 h 41"/>
                  <a:gd name="T10" fmla="*/ 37 w 48"/>
                  <a:gd name="T11" fmla="*/ 27 h 41"/>
                  <a:gd name="T12" fmla="*/ 39 w 48"/>
                  <a:gd name="T13" fmla="*/ 27 h 41"/>
                  <a:gd name="T14" fmla="*/ 39 w 48"/>
                  <a:gd name="T15" fmla="*/ 22 h 41"/>
                  <a:gd name="T16" fmla="*/ 25 w 48"/>
                  <a:gd name="T17" fmla="*/ 22 h 41"/>
                  <a:gd name="T18" fmla="*/ 25 w 48"/>
                  <a:gd name="T19" fmla="*/ 27 h 41"/>
                  <a:gd name="T20" fmla="*/ 28 w 48"/>
                  <a:gd name="T21" fmla="*/ 27 h 41"/>
                  <a:gd name="T22" fmla="*/ 31 w 48"/>
                  <a:gd name="T23" fmla="*/ 30 h 41"/>
                  <a:gd name="T24" fmla="*/ 31 w 48"/>
                  <a:gd name="T25" fmla="*/ 38 h 41"/>
                  <a:gd name="T26" fmla="*/ 28 w 48"/>
                  <a:gd name="T27" fmla="*/ 41 h 41"/>
                  <a:gd name="T28" fmla="*/ 19 w 48"/>
                  <a:gd name="T29" fmla="*/ 41 h 41"/>
                  <a:gd name="T30" fmla="*/ 17 w 48"/>
                  <a:gd name="T31" fmla="*/ 38 h 41"/>
                  <a:gd name="T32" fmla="*/ 17 w 48"/>
                  <a:gd name="T33" fmla="*/ 30 h 41"/>
                  <a:gd name="T34" fmla="*/ 19 w 48"/>
                  <a:gd name="T35" fmla="*/ 27 h 41"/>
                  <a:gd name="T36" fmla="*/ 22 w 48"/>
                  <a:gd name="T37" fmla="*/ 27 h 41"/>
                  <a:gd name="T38" fmla="*/ 22 w 48"/>
                  <a:gd name="T39" fmla="*/ 22 h 41"/>
                  <a:gd name="T40" fmla="*/ 8 w 48"/>
                  <a:gd name="T41" fmla="*/ 22 h 41"/>
                  <a:gd name="T42" fmla="*/ 8 w 48"/>
                  <a:gd name="T43" fmla="*/ 27 h 41"/>
                  <a:gd name="T44" fmla="*/ 11 w 48"/>
                  <a:gd name="T45" fmla="*/ 27 h 41"/>
                  <a:gd name="T46" fmla="*/ 13 w 48"/>
                  <a:gd name="T47" fmla="*/ 30 h 41"/>
                  <a:gd name="T48" fmla="*/ 13 w 48"/>
                  <a:gd name="T49" fmla="*/ 38 h 41"/>
                  <a:gd name="T50" fmla="*/ 11 w 48"/>
                  <a:gd name="T51" fmla="*/ 41 h 41"/>
                  <a:gd name="T52" fmla="*/ 2 w 48"/>
                  <a:gd name="T53" fmla="*/ 41 h 41"/>
                  <a:gd name="T54" fmla="*/ 0 w 48"/>
                  <a:gd name="T55" fmla="*/ 38 h 41"/>
                  <a:gd name="T56" fmla="*/ 0 w 48"/>
                  <a:gd name="T57" fmla="*/ 30 h 41"/>
                  <a:gd name="T58" fmla="*/ 2 w 48"/>
                  <a:gd name="T59" fmla="*/ 27 h 41"/>
                  <a:gd name="T60" fmla="*/ 5 w 48"/>
                  <a:gd name="T61" fmla="*/ 27 h 41"/>
                  <a:gd name="T62" fmla="*/ 5 w 48"/>
                  <a:gd name="T63" fmla="*/ 22 h 41"/>
                  <a:gd name="T64" fmla="*/ 8 w 48"/>
                  <a:gd name="T65" fmla="*/ 19 h 41"/>
                  <a:gd name="T66" fmla="*/ 22 w 48"/>
                  <a:gd name="T67" fmla="*/ 19 h 41"/>
                  <a:gd name="T68" fmla="*/ 22 w 48"/>
                  <a:gd name="T69" fmla="*/ 13 h 41"/>
                  <a:gd name="T70" fmla="*/ 19 w 48"/>
                  <a:gd name="T71" fmla="*/ 13 h 41"/>
                  <a:gd name="T72" fmla="*/ 17 w 48"/>
                  <a:gd name="T73" fmla="*/ 11 h 41"/>
                  <a:gd name="T74" fmla="*/ 17 w 48"/>
                  <a:gd name="T75" fmla="*/ 2 h 41"/>
                  <a:gd name="T76" fmla="*/ 19 w 48"/>
                  <a:gd name="T77" fmla="*/ 0 h 41"/>
                  <a:gd name="T78" fmla="*/ 28 w 48"/>
                  <a:gd name="T79" fmla="*/ 0 h 41"/>
                  <a:gd name="T80" fmla="*/ 31 w 48"/>
                  <a:gd name="T81" fmla="*/ 2 h 41"/>
                  <a:gd name="T82" fmla="*/ 31 w 48"/>
                  <a:gd name="T83" fmla="*/ 11 h 41"/>
                  <a:gd name="T84" fmla="*/ 28 w 48"/>
                  <a:gd name="T85" fmla="*/ 13 h 41"/>
                  <a:gd name="T86" fmla="*/ 25 w 48"/>
                  <a:gd name="T87" fmla="*/ 13 h 41"/>
                  <a:gd name="T88" fmla="*/ 25 w 48"/>
                  <a:gd name="T89" fmla="*/ 19 h 41"/>
                  <a:gd name="T90" fmla="*/ 39 w 48"/>
                  <a:gd name="T91" fmla="*/ 19 h 41"/>
                  <a:gd name="T92" fmla="*/ 43 w 48"/>
                  <a:gd name="T93" fmla="*/ 22 h 41"/>
                  <a:gd name="T94" fmla="*/ 43 w 48"/>
                  <a:gd name="T95" fmla="*/ 27 h 41"/>
                  <a:gd name="T96" fmla="*/ 45 w 48"/>
                  <a:gd name="T97" fmla="*/ 27 h 41"/>
                  <a:gd name="T98" fmla="*/ 48 w 48"/>
                  <a:gd name="T99" fmla="*/ 30 h 41"/>
                  <a:gd name="T100" fmla="*/ 48 w 48"/>
                  <a:gd name="T10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" h="41">
                    <a:moveTo>
                      <a:pt x="48" y="38"/>
                    </a:moveTo>
                    <a:cubicBezTo>
                      <a:pt x="48" y="40"/>
                      <a:pt x="47" y="41"/>
                      <a:pt x="45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5" y="41"/>
                      <a:pt x="34" y="40"/>
                      <a:pt x="34" y="3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28"/>
                      <a:pt x="35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9" y="27"/>
                      <a:pt x="31" y="28"/>
                      <a:pt x="31" y="30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40"/>
                      <a:pt x="29" y="41"/>
                      <a:pt x="28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1"/>
                      <a:pt x="17" y="40"/>
                      <a:pt x="17" y="38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8"/>
                      <a:pt x="18" y="27"/>
                      <a:pt x="19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2" y="27"/>
                      <a:pt x="13" y="28"/>
                      <a:pt x="13" y="30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40"/>
                      <a:pt x="12" y="41"/>
                      <a:pt x="11" y="41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0" y="40"/>
                      <a:pt x="0" y="3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8"/>
                      <a:pt x="1" y="27"/>
                      <a:pt x="2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0"/>
                      <a:pt x="6" y="19"/>
                      <a:pt x="8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3"/>
                      <a:pt x="17" y="12"/>
                      <a:pt x="17" y="1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1" y="1"/>
                      <a:pt x="31" y="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29" y="13"/>
                      <a:pt x="28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1" y="19"/>
                      <a:pt x="43" y="20"/>
                      <a:pt x="43" y="2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7" y="27"/>
                      <a:pt x="48" y="28"/>
                      <a:pt x="48" y="30"/>
                    </a:cubicBezTo>
                    <a:lnTo>
                      <a:pt x="48" y="38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TextBox 27"/>
            <p:cNvSpPr txBox="1"/>
            <p:nvPr>
              <p:custDataLst>
                <p:tags r:id="rId25"/>
              </p:custDataLst>
            </p:nvPr>
          </p:nvSpPr>
          <p:spPr bwMode="auto">
            <a:xfrm>
              <a:off x="3753273" y="4005064"/>
              <a:ext cx="2592288" cy="64307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 anchorCtr="1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endParaRPr lang="en-US" altLang="zh-CN" sz="1400" b="1" dirty="0">
                <a:solidFill>
                  <a:schemeClr val="accent2"/>
                </a:solidFill>
              </a:endParaRPr>
            </a:p>
            <a:p>
              <a:pPr marL="0" lvl="1" algn="ctr"/>
              <a:r>
                <a:rPr lang="en-US" altLang="zh-CN" sz="1400" b="1" dirty="0">
                  <a:solidFill>
                    <a:schemeClr val="accent2"/>
                  </a:solidFill>
                </a:rPr>
                <a:t>06</a:t>
              </a:r>
              <a:r>
                <a:rPr lang="zh-CN" altLang="en-US" sz="1400" b="1" dirty="0">
                  <a:solidFill>
                    <a:schemeClr val="accent2"/>
                  </a:solidFill>
                </a:rPr>
                <a:t>总结与改进</a:t>
              </a:r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1122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公历转农历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1505" y="771525"/>
            <a:ext cx="7783830" cy="186499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</a:rPr>
              <a:t>S3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</a:rPr>
              <a:t>：推算农历年份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累计从基准日期（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1939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日）开始，逐年减去当前年份的天数，直到剩余天数不足以跨越下一年为止。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停止时的年份即为目标农历年份。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 descr="屏幕截图 2024-12-22 214359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55650" y="1995805"/>
            <a:ext cx="2879090" cy="2564130"/>
          </a:xfrm>
          <a:prstGeom prst="rect">
            <a:avLst/>
          </a:prstGeom>
        </p:spPr>
      </p:pic>
      <p:pic>
        <p:nvPicPr>
          <p:cNvPr id="4" name="图片 3" descr="屏幕截图 2024-12-23 133616"/>
          <p:cNvPicPr/>
          <p:nvPr/>
        </p:nvPicPr>
        <p:blipFill>
          <a:blip r:embed="rId3"/>
          <a:stretch>
            <a:fillRect/>
          </a:stretch>
        </p:blipFill>
        <p:spPr>
          <a:xfrm>
            <a:off x="3560445" y="1923415"/>
            <a:ext cx="5583555" cy="1795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公历转农历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1505" y="856615"/>
            <a:ext cx="6976110" cy="9994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S4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：推算农历月份和日期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 get_days_of_lunar_month 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函数按月份逐月扣减天数差，确定具体的农历月份和日期：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如果当前年份有闰月，检查是否需要处理闰月天数。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当天数差小于当前月份的天数时，停止累减，剩余的天数即为具体的农历日期。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屏幕截图 2024-12-22 215149"/>
          <p:cNvPicPr/>
          <p:nvPr/>
        </p:nvPicPr>
        <p:blipFill>
          <a:blip r:embed="rId2"/>
          <a:stretch>
            <a:fillRect/>
          </a:stretch>
        </p:blipFill>
        <p:spPr>
          <a:xfrm>
            <a:off x="539750" y="1779270"/>
            <a:ext cx="3666490" cy="1240790"/>
          </a:xfrm>
          <a:prstGeom prst="rect">
            <a:avLst/>
          </a:prstGeom>
        </p:spPr>
      </p:pic>
      <p:pic>
        <p:nvPicPr>
          <p:cNvPr id="4" name="图片 3" descr="屏幕截图 2024-12-23 133633"/>
          <p:cNvPicPr/>
          <p:nvPr/>
        </p:nvPicPr>
        <p:blipFill>
          <a:blip r:embed="rId3"/>
          <a:stretch>
            <a:fillRect/>
          </a:stretch>
        </p:blipFill>
        <p:spPr>
          <a:xfrm>
            <a:off x="4499610" y="1865630"/>
            <a:ext cx="4035425" cy="30899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15695" y="3507740"/>
            <a:ext cx="3300730" cy="11436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处理闰月并输出结果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如果当前月份为闰月，则标记输出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闰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截图 2024-12-23 201456"/>
          <p:cNvPicPr/>
          <p:nvPr/>
        </p:nvPicPr>
        <p:blipFill>
          <a:blip r:embed="rId1"/>
          <a:srcRect l="12" t="-2491" r="71239" b="62508"/>
          <a:stretch>
            <a:fillRect/>
          </a:stretch>
        </p:blipFill>
        <p:spPr>
          <a:xfrm>
            <a:off x="2411730" y="1642110"/>
            <a:ext cx="4076065" cy="2646045"/>
          </a:xfrm>
          <a:prstGeom prst="rect">
            <a:avLst/>
          </a:prstGeom>
        </p:spPr>
      </p:pic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公历转农历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1505" y="915670"/>
            <a:ext cx="3459480" cy="6438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S5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：输出结果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895" y="1491615"/>
            <a:ext cx="3388995" cy="62928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使用格式化规则生成农历日期字符串，例如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“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农历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二月初八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”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组合 92"/>
          <p:cNvGrpSpPr/>
          <p:nvPr/>
        </p:nvGrpSpPr>
        <p:grpSpPr>
          <a:xfrm>
            <a:off x="1045787" y="924567"/>
            <a:ext cx="3031064" cy="1462050"/>
            <a:chOff x="1045787" y="924567"/>
            <a:chExt cx="3031064" cy="1462050"/>
          </a:xfrm>
        </p:grpSpPr>
        <p:sp>
          <p:nvSpPr>
            <p:cNvPr id="7" name="Freeform: Shape 12"/>
            <p:cNvSpPr/>
            <p:nvPr/>
          </p:nvSpPr>
          <p:spPr bwMode="auto">
            <a:xfrm>
              <a:off x="1045787" y="924567"/>
              <a:ext cx="563859" cy="1025731"/>
            </a:xfrm>
            <a:custGeom>
              <a:avLst/>
              <a:gdLst>
                <a:gd name="T0" fmla="*/ 973 w 974"/>
                <a:gd name="T1" fmla="*/ 221 h 1772"/>
                <a:gd name="T2" fmla="*/ 973 w 974"/>
                <a:gd name="T3" fmla="*/ 221 h 1772"/>
                <a:gd name="T4" fmla="*/ 828 w 974"/>
                <a:gd name="T5" fmla="*/ 221 h 1772"/>
                <a:gd name="T6" fmla="*/ 486 w 974"/>
                <a:gd name="T7" fmla="*/ 0 h 1772"/>
                <a:gd name="T8" fmla="*/ 152 w 974"/>
                <a:gd name="T9" fmla="*/ 221 h 1772"/>
                <a:gd name="T10" fmla="*/ 0 w 974"/>
                <a:gd name="T11" fmla="*/ 221 h 1772"/>
                <a:gd name="T12" fmla="*/ 243 w 974"/>
                <a:gd name="T13" fmla="*/ 1323 h 1772"/>
                <a:gd name="T14" fmla="*/ 0 w 974"/>
                <a:gd name="T15" fmla="*/ 1323 h 1772"/>
                <a:gd name="T16" fmla="*/ 486 w 974"/>
                <a:gd name="T17" fmla="*/ 1771 h 1772"/>
                <a:gd name="T18" fmla="*/ 973 w 974"/>
                <a:gd name="T19" fmla="*/ 1323 h 1772"/>
                <a:gd name="T20" fmla="*/ 729 w 974"/>
                <a:gd name="T21" fmla="*/ 1323 h 1772"/>
                <a:gd name="T22" fmla="*/ 973 w 974"/>
                <a:gd name="T23" fmla="*/ 221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2">
                  <a:moveTo>
                    <a:pt x="973" y="221"/>
                  </a:moveTo>
                  <a:lnTo>
                    <a:pt x="973" y="221"/>
                  </a:lnTo>
                  <a:cubicBezTo>
                    <a:pt x="828" y="221"/>
                    <a:pt x="828" y="221"/>
                    <a:pt x="828" y="221"/>
                  </a:cubicBezTo>
                  <a:cubicBezTo>
                    <a:pt x="767" y="91"/>
                    <a:pt x="638" y="0"/>
                    <a:pt x="486" y="0"/>
                  </a:cubicBezTo>
                  <a:cubicBezTo>
                    <a:pt x="334" y="0"/>
                    <a:pt x="205" y="91"/>
                    <a:pt x="152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43" y="1323"/>
                    <a:pt x="243" y="1323"/>
                    <a:pt x="243" y="1323"/>
                  </a:cubicBezTo>
                  <a:cubicBezTo>
                    <a:pt x="0" y="1323"/>
                    <a:pt x="0" y="1323"/>
                    <a:pt x="0" y="1323"/>
                  </a:cubicBezTo>
                  <a:cubicBezTo>
                    <a:pt x="486" y="1771"/>
                    <a:pt x="486" y="1771"/>
                    <a:pt x="486" y="1771"/>
                  </a:cubicBezTo>
                  <a:cubicBezTo>
                    <a:pt x="973" y="1323"/>
                    <a:pt x="973" y="1323"/>
                    <a:pt x="973" y="1323"/>
                  </a:cubicBezTo>
                  <a:cubicBezTo>
                    <a:pt x="729" y="1323"/>
                    <a:pt x="729" y="1323"/>
                    <a:pt x="729" y="1323"/>
                  </a:cubicBezTo>
                  <a:cubicBezTo>
                    <a:pt x="973" y="221"/>
                    <a:pt x="973" y="221"/>
                    <a:pt x="973" y="22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Freeform: Shape 13"/>
            <p:cNvSpPr/>
            <p:nvPr/>
          </p:nvSpPr>
          <p:spPr bwMode="auto">
            <a:xfrm>
              <a:off x="1150392" y="965393"/>
              <a:ext cx="352094" cy="347014"/>
            </a:xfrm>
            <a:custGeom>
              <a:avLst/>
              <a:gdLst>
                <a:gd name="T0" fmla="*/ 608 w 609"/>
                <a:gd name="T1" fmla="*/ 304 h 601"/>
                <a:gd name="T2" fmla="*/ 608 w 609"/>
                <a:gd name="T3" fmla="*/ 304 h 601"/>
                <a:gd name="T4" fmla="*/ 304 w 609"/>
                <a:gd name="T5" fmla="*/ 600 h 601"/>
                <a:gd name="T6" fmla="*/ 0 w 609"/>
                <a:gd name="T7" fmla="*/ 304 h 601"/>
                <a:gd name="T8" fmla="*/ 304 w 609"/>
                <a:gd name="T9" fmla="*/ 0 h 601"/>
                <a:gd name="T10" fmla="*/ 608 w 609"/>
                <a:gd name="T11" fmla="*/ 304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" h="601">
                  <a:moveTo>
                    <a:pt x="608" y="304"/>
                  </a:moveTo>
                  <a:lnTo>
                    <a:pt x="608" y="304"/>
                  </a:lnTo>
                  <a:cubicBezTo>
                    <a:pt x="608" y="463"/>
                    <a:pt x="471" y="600"/>
                    <a:pt x="304" y="600"/>
                  </a:cubicBezTo>
                  <a:cubicBezTo>
                    <a:pt x="137" y="600"/>
                    <a:pt x="0" y="463"/>
                    <a:pt x="0" y="304"/>
                  </a:cubicBezTo>
                  <a:cubicBezTo>
                    <a:pt x="0" y="136"/>
                    <a:pt x="137" y="0"/>
                    <a:pt x="304" y="0"/>
                  </a:cubicBezTo>
                  <a:cubicBezTo>
                    <a:pt x="471" y="0"/>
                    <a:pt x="608" y="136"/>
                    <a:pt x="608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TextBox 14"/>
            <p:cNvSpPr txBox="1"/>
            <p:nvPr/>
          </p:nvSpPr>
          <p:spPr bwMode="auto">
            <a:xfrm>
              <a:off x="1224802" y="1064205"/>
              <a:ext cx="239248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60%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Freeform: Shape 15"/>
            <p:cNvSpPr/>
            <p:nvPr/>
          </p:nvSpPr>
          <p:spPr bwMode="auto">
            <a:xfrm>
              <a:off x="1326441" y="1054697"/>
              <a:ext cx="283206" cy="898152"/>
            </a:xfrm>
            <a:custGeom>
              <a:avLst/>
              <a:gdLst>
                <a:gd name="T0" fmla="*/ 487 w 488"/>
                <a:gd name="T1" fmla="*/ 0 h 1551"/>
                <a:gd name="T2" fmla="*/ 0 w 488"/>
                <a:gd name="T3" fmla="*/ 1550 h 1551"/>
                <a:gd name="T4" fmla="*/ 487 w 488"/>
                <a:gd name="T5" fmla="*/ 1102 h 1551"/>
                <a:gd name="T6" fmla="*/ 243 w 488"/>
                <a:gd name="T7" fmla="*/ 1102 h 1551"/>
                <a:gd name="T8" fmla="*/ 487 w 488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1">
                  <a:moveTo>
                    <a:pt x="487" y="0"/>
                  </a:moveTo>
                  <a:lnTo>
                    <a:pt x="0" y="1550"/>
                  </a:lnTo>
                  <a:lnTo>
                    <a:pt x="487" y="1102"/>
                  </a:lnTo>
                  <a:lnTo>
                    <a:pt x="243" y="1102"/>
                  </a:lnTo>
                  <a:lnTo>
                    <a:pt x="487" y="0"/>
                  </a:lnTo>
                </a:path>
              </a:pathLst>
            </a:custGeom>
            <a:solidFill>
              <a:srgbClr val="FAB0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Freeform: Shape 16"/>
            <p:cNvSpPr/>
            <p:nvPr/>
          </p:nvSpPr>
          <p:spPr bwMode="auto">
            <a:xfrm>
              <a:off x="1326441" y="1054697"/>
              <a:ext cx="283206" cy="898152"/>
            </a:xfrm>
            <a:custGeom>
              <a:avLst/>
              <a:gdLst>
                <a:gd name="T0" fmla="*/ 487 w 488"/>
                <a:gd name="T1" fmla="*/ 0 h 1551"/>
                <a:gd name="T2" fmla="*/ 0 w 488"/>
                <a:gd name="T3" fmla="*/ 1550 h 1551"/>
                <a:gd name="T4" fmla="*/ 487 w 488"/>
                <a:gd name="T5" fmla="*/ 1102 h 1551"/>
                <a:gd name="T6" fmla="*/ 243 w 488"/>
                <a:gd name="T7" fmla="*/ 1102 h 1551"/>
                <a:gd name="T8" fmla="*/ 487 w 488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1">
                  <a:moveTo>
                    <a:pt x="487" y="0"/>
                  </a:moveTo>
                  <a:lnTo>
                    <a:pt x="0" y="1550"/>
                  </a:lnTo>
                  <a:lnTo>
                    <a:pt x="487" y="1102"/>
                  </a:lnTo>
                  <a:lnTo>
                    <a:pt x="243" y="1102"/>
                  </a:lnTo>
                  <a:lnTo>
                    <a:pt x="487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Freeform: Shape 17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1102 h 1551"/>
                <a:gd name="T10" fmla="*/ 243 w 487"/>
                <a:gd name="T11" fmla="*/ 1102 h 1551"/>
                <a:gd name="T12" fmla="*/ 0 w 487"/>
                <a:gd name="T13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1102"/>
                  </a:lnTo>
                  <a:lnTo>
                    <a:pt x="243" y="110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Freeform: Shape 18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1102 h 1551"/>
                <a:gd name="T10" fmla="*/ 243 w 487"/>
                <a:gd name="T11" fmla="*/ 1102 h 1551"/>
                <a:gd name="T12" fmla="*/ 0 w 487"/>
                <a:gd name="T13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1102"/>
                  </a:lnTo>
                  <a:lnTo>
                    <a:pt x="243" y="1102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Freeform: Shape 19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0"/>
                  </a:lnTo>
                </a:path>
              </a:pathLst>
            </a:custGeom>
            <a:solidFill>
              <a:srgbClr val="FFD1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Freeform: Shape 20"/>
            <p:cNvSpPr/>
            <p:nvPr/>
          </p:nvSpPr>
          <p:spPr bwMode="auto">
            <a:xfrm>
              <a:off x="1045787" y="1054697"/>
              <a:ext cx="280655" cy="898152"/>
            </a:xfrm>
            <a:custGeom>
              <a:avLst/>
              <a:gdLst>
                <a:gd name="T0" fmla="*/ 0 w 487"/>
                <a:gd name="T1" fmla="*/ 0 h 1551"/>
                <a:gd name="T2" fmla="*/ 243 w 487"/>
                <a:gd name="T3" fmla="*/ 1102 h 1551"/>
                <a:gd name="T4" fmla="*/ 0 w 487"/>
                <a:gd name="T5" fmla="*/ 1102 h 1551"/>
                <a:gd name="T6" fmla="*/ 486 w 487"/>
                <a:gd name="T7" fmla="*/ 1550 h 1551"/>
                <a:gd name="T8" fmla="*/ 0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0" y="0"/>
                  </a:moveTo>
                  <a:lnTo>
                    <a:pt x="243" y="1102"/>
                  </a:lnTo>
                  <a:lnTo>
                    <a:pt x="0" y="1102"/>
                  </a:lnTo>
                  <a:lnTo>
                    <a:pt x="486" y="155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Freeform: Shape 21"/>
            <p:cNvSpPr/>
            <p:nvPr/>
          </p:nvSpPr>
          <p:spPr bwMode="auto">
            <a:xfrm>
              <a:off x="3512990" y="1360886"/>
              <a:ext cx="563861" cy="1025731"/>
            </a:xfrm>
            <a:custGeom>
              <a:avLst/>
              <a:gdLst>
                <a:gd name="T0" fmla="*/ 973 w 974"/>
                <a:gd name="T1" fmla="*/ 220 h 1772"/>
                <a:gd name="T2" fmla="*/ 973 w 974"/>
                <a:gd name="T3" fmla="*/ 220 h 1772"/>
                <a:gd name="T4" fmla="*/ 829 w 974"/>
                <a:gd name="T5" fmla="*/ 220 h 1772"/>
                <a:gd name="T6" fmla="*/ 487 w 974"/>
                <a:gd name="T7" fmla="*/ 0 h 1772"/>
                <a:gd name="T8" fmla="*/ 145 w 974"/>
                <a:gd name="T9" fmla="*/ 220 h 1772"/>
                <a:gd name="T10" fmla="*/ 0 w 974"/>
                <a:gd name="T11" fmla="*/ 220 h 1772"/>
                <a:gd name="T12" fmla="*/ 244 w 974"/>
                <a:gd name="T13" fmla="*/ 1330 h 1772"/>
                <a:gd name="T14" fmla="*/ 0 w 974"/>
                <a:gd name="T15" fmla="*/ 1330 h 1772"/>
                <a:gd name="T16" fmla="*/ 487 w 974"/>
                <a:gd name="T17" fmla="*/ 1771 h 1772"/>
                <a:gd name="T18" fmla="*/ 973 w 974"/>
                <a:gd name="T19" fmla="*/ 1330 h 1772"/>
                <a:gd name="T20" fmla="*/ 730 w 974"/>
                <a:gd name="T21" fmla="*/ 1330 h 1772"/>
                <a:gd name="T22" fmla="*/ 973 w 974"/>
                <a:gd name="T23" fmla="*/ 22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2">
                  <a:moveTo>
                    <a:pt x="973" y="220"/>
                  </a:moveTo>
                  <a:lnTo>
                    <a:pt x="973" y="220"/>
                  </a:lnTo>
                  <a:cubicBezTo>
                    <a:pt x="829" y="220"/>
                    <a:pt x="829" y="220"/>
                    <a:pt x="829" y="220"/>
                  </a:cubicBezTo>
                  <a:cubicBezTo>
                    <a:pt x="768" y="91"/>
                    <a:pt x="639" y="0"/>
                    <a:pt x="487" y="0"/>
                  </a:cubicBezTo>
                  <a:cubicBezTo>
                    <a:pt x="335" y="0"/>
                    <a:pt x="205" y="91"/>
                    <a:pt x="145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244" y="1330"/>
                    <a:pt x="244" y="1330"/>
                    <a:pt x="244" y="1330"/>
                  </a:cubicBezTo>
                  <a:cubicBezTo>
                    <a:pt x="0" y="1330"/>
                    <a:pt x="0" y="1330"/>
                    <a:pt x="0" y="1330"/>
                  </a:cubicBezTo>
                  <a:cubicBezTo>
                    <a:pt x="487" y="1771"/>
                    <a:pt x="487" y="1771"/>
                    <a:pt x="487" y="1771"/>
                  </a:cubicBezTo>
                  <a:cubicBezTo>
                    <a:pt x="973" y="1330"/>
                    <a:pt x="973" y="1330"/>
                    <a:pt x="973" y="1330"/>
                  </a:cubicBezTo>
                  <a:cubicBezTo>
                    <a:pt x="730" y="1330"/>
                    <a:pt x="730" y="1330"/>
                    <a:pt x="730" y="1330"/>
                  </a:cubicBezTo>
                  <a:cubicBezTo>
                    <a:pt x="973" y="220"/>
                    <a:pt x="973" y="220"/>
                    <a:pt x="973" y="22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Freeform: Shape 22"/>
            <p:cNvSpPr/>
            <p:nvPr/>
          </p:nvSpPr>
          <p:spPr bwMode="auto">
            <a:xfrm>
              <a:off x="3617598" y="1401710"/>
              <a:ext cx="352094" cy="349566"/>
            </a:xfrm>
            <a:custGeom>
              <a:avLst/>
              <a:gdLst>
                <a:gd name="T0" fmla="*/ 608 w 609"/>
                <a:gd name="T1" fmla="*/ 304 h 602"/>
                <a:gd name="T2" fmla="*/ 608 w 609"/>
                <a:gd name="T3" fmla="*/ 304 h 602"/>
                <a:gd name="T4" fmla="*/ 304 w 609"/>
                <a:gd name="T5" fmla="*/ 601 h 602"/>
                <a:gd name="T6" fmla="*/ 0 w 609"/>
                <a:gd name="T7" fmla="*/ 304 h 602"/>
                <a:gd name="T8" fmla="*/ 304 w 609"/>
                <a:gd name="T9" fmla="*/ 0 h 602"/>
                <a:gd name="T10" fmla="*/ 608 w 609"/>
                <a:gd name="T11" fmla="*/ 304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9" h="602">
                  <a:moveTo>
                    <a:pt x="608" y="304"/>
                  </a:moveTo>
                  <a:lnTo>
                    <a:pt x="608" y="304"/>
                  </a:lnTo>
                  <a:cubicBezTo>
                    <a:pt x="608" y="471"/>
                    <a:pt x="471" y="601"/>
                    <a:pt x="304" y="601"/>
                  </a:cubicBezTo>
                  <a:cubicBezTo>
                    <a:pt x="136" y="601"/>
                    <a:pt x="0" y="471"/>
                    <a:pt x="0" y="304"/>
                  </a:cubicBezTo>
                  <a:cubicBezTo>
                    <a:pt x="0" y="137"/>
                    <a:pt x="136" y="0"/>
                    <a:pt x="304" y="0"/>
                  </a:cubicBezTo>
                  <a:cubicBezTo>
                    <a:pt x="471" y="0"/>
                    <a:pt x="608" y="137"/>
                    <a:pt x="608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TextBox 23"/>
            <p:cNvSpPr txBox="1"/>
            <p:nvPr/>
          </p:nvSpPr>
          <p:spPr bwMode="auto">
            <a:xfrm>
              <a:off x="3683652" y="1492868"/>
              <a:ext cx="239248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95%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Freeform: Shape 24"/>
            <p:cNvSpPr/>
            <p:nvPr/>
          </p:nvSpPr>
          <p:spPr bwMode="auto">
            <a:xfrm>
              <a:off x="3793645" y="1488463"/>
              <a:ext cx="280655" cy="898152"/>
            </a:xfrm>
            <a:custGeom>
              <a:avLst/>
              <a:gdLst>
                <a:gd name="T0" fmla="*/ 486 w 487"/>
                <a:gd name="T1" fmla="*/ 0 h 1552"/>
                <a:gd name="T2" fmla="*/ 0 w 487"/>
                <a:gd name="T3" fmla="*/ 1551 h 1552"/>
                <a:gd name="T4" fmla="*/ 486 w 487"/>
                <a:gd name="T5" fmla="*/ 1110 h 1552"/>
                <a:gd name="T6" fmla="*/ 243 w 487"/>
                <a:gd name="T7" fmla="*/ 1110 h 1552"/>
                <a:gd name="T8" fmla="*/ 486 w 487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2">
                  <a:moveTo>
                    <a:pt x="486" y="0"/>
                  </a:moveTo>
                  <a:lnTo>
                    <a:pt x="0" y="1551"/>
                  </a:lnTo>
                  <a:lnTo>
                    <a:pt x="486" y="1110"/>
                  </a:lnTo>
                  <a:lnTo>
                    <a:pt x="243" y="1110"/>
                  </a:lnTo>
                  <a:lnTo>
                    <a:pt x="486" y="0"/>
                  </a:lnTo>
                </a:path>
              </a:pathLst>
            </a:custGeom>
            <a:solidFill>
              <a:srgbClr val="4DBB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Freeform: Shape 25"/>
            <p:cNvSpPr/>
            <p:nvPr/>
          </p:nvSpPr>
          <p:spPr bwMode="auto">
            <a:xfrm>
              <a:off x="3793645" y="1488463"/>
              <a:ext cx="280655" cy="898152"/>
            </a:xfrm>
            <a:custGeom>
              <a:avLst/>
              <a:gdLst>
                <a:gd name="T0" fmla="*/ 486 w 487"/>
                <a:gd name="T1" fmla="*/ 0 h 1552"/>
                <a:gd name="T2" fmla="*/ 0 w 487"/>
                <a:gd name="T3" fmla="*/ 1551 h 1552"/>
                <a:gd name="T4" fmla="*/ 486 w 487"/>
                <a:gd name="T5" fmla="*/ 1110 h 1552"/>
                <a:gd name="T6" fmla="*/ 243 w 487"/>
                <a:gd name="T7" fmla="*/ 1110 h 1552"/>
                <a:gd name="T8" fmla="*/ 486 w 487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2">
                  <a:moveTo>
                    <a:pt x="486" y="0"/>
                  </a:moveTo>
                  <a:lnTo>
                    <a:pt x="0" y="1551"/>
                  </a:lnTo>
                  <a:lnTo>
                    <a:pt x="486" y="1110"/>
                  </a:lnTo>
                  <a:lnTo>
                    <a:pt x="243" y="1110"/>
                  </a:lnTo>
                  <a:lnTo>
                    <a:pt x="486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Freeform: Shape 26"/>
            <p:cNvSpPr/>
            <p:nvPr/>
          </p:nvSpPr>
          <p:spPr bwMode="auto">
            <a:xfrm>
              <a:off x="3512991" y="1488463"/>
              <a:ext cx="283208" cy="898152"/>
            </a:xfrm>
            <a:custGeom>
              <a:avLst/>
              <a:gdLst>
                <a:gd name="T0" fmla="*/ 0 w 488"/>
                <a:gd name="T1" fmla="*/ 0 h 1552"/>
                <a:gd name="T2" fmla="*/ 244 w 488"/>
                <a:gd name="T3" fmla="*/ 1110 h 1552"/>
                <a:gd name="T4" fmla="*/ 0 w 488"/>
                <a:gd name="T5" fmla="*/ 1110 h 1552"/>
                <a:gd name="T6" fmla="*/ 487 w 488"/>
                <a:gd name="T7" fmla="*/ 1551 h 1552"/>
                <a:gd name="T8" fmla="*/ 0 w 488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2">
                  <a:moveTo>
                    <a:pt x="0" y="0"/>
                  </a:moveTo>
                  <a:lnTo>
                    <a:pt x="244" y="1110"/>
                  </a:lnTo>
                  <a:lnTo>
                    <a:pt x="0" y="1110"/>
                  </a:lnTo>
                  <a:lnTo>
                    <a:pt x="487" y="1551"/>
                  </a:lnTo>
                  <a:lnTo>
                    <a:pt x="0" y="0"/>
                  </a:lnTo>
                </a:path>
              </a:pathLst>
            </a:custGeom>
            <a:solidFill>
              <a:srgbClr val="90CEA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Freeform: Shape 27"/>
            <p:cNvSpPr/>
            <p:nvPr/>
          </p:nvSpPr>
          <p:spPr bwMode="auto">
            <a:xfrm>
              <a:off x="3512991" y="1488463"/>
              <a:ext cx="283208" cy="898152"/>
            </a:xfrm>
            <a:custGeom>
              <a:avLst/>
              <a:gdLst>
                <a:gd name="T0" fmla="*/ 0 w 488"/>
                <a:gd name="T1" fmla="*/ 0 h 1552"/>
                <a:gd name="T2" fmla="*/ 244 w 488"/>
                <a:gd name="T3" fmla="*/ 1110 h 1552"/>
                <a:gd name="T4" fmla="*/ 0 w 488"/>
                <a:gd name="T5" fmla="*/ 1110 h 1552"/>
                <a:gd name="T6" fmla="*/ 487 w 488"/>
                <a:gd name="T7" fmla="*/ 1551 h 1552"/>
                <a:gd name="T8" fmla="*/ 0 w 488"/>
                <a:gd name="T9" fmla="*/ 0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2">
                  <a:moveTo>
                    <a:pt x="0" y="0"/>
                  </a:moveTo>
                  <a:lnTo>
                    <a:pt x="244" y="1110"/>
                  </a:lnTo>
                  <a:lnTo>
                    <a:pt x="0" y="1110"/>
                  </a:lnTo>
                  <a:lnTo>
                    <a:pt x="487" y="1551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063646" y="3050024"/>
            <a:ext cx="563861" cy="1025731"/>
            <a:chOff x="1063646" y="3050024"/>
            <a:chExt cx="563861" cy="1025731"/>
          </a:xfrm>
        </p:grpSpPr>
        <p:sp>
          <p:nvSpPr>
            <p:cNvPr id="32" name="Freeform: Shape 37"/>
            <p:cNvSpPr/>
            <p:nvPr/>
          </p:nvSpPr>
          <p:spPr bwMode="auto">
            <a:xfrm>
              <a:off x="1063646" y="3050024"/>
              <a:ext cx="563861" cy="1025731"/>
            </a:xfrm>
            <a:custGeom>
              <a:avLst/>
              <a:gdLst>
                <a:gd name="T0" fmla="*/ 0 w 974"/>
                <a:gd name="T1" fmla="*/ 1549 h 1771"/>
                <a:gd name="T2" fmla="*/ 0 w 974"/>
                <a:gd name="T3" fmla="*/ 1549 h 1771"/>
                <a:gd name="T4" fmla="*/ 144 w 974"/>
                <a:gd name="T5" fmla="*/ 1549 h 1771"/>
                <a:gd name="T6" fmla="*/ 486 w 974"/>
                <a:gd name="T7" fmla="*/ 1770 h 1771"/>
                <a:gd name="T8" fmla="*/ 821 w 974"/>
                <a:gd name="T9" fmla="*/ 1549 h 1771"/>
                <a:gd name="T10" fmla="*/ 973 w 974"/>
                <a:gd name="T11" fmla="*/ 1549 h 1771"/>
                <a:gd name="T12" fmla="*/ 730 w 974"/>
                <a:gd name="T13" fmla="*/ 441 h 1771"/>
                <a:gd name="T14" fmla="*/ 973 w 974"/>
                <a:gd name="T15" fmla="*/ 441 h 1771"/>
                <a:gd name="T16" fmla="*/ 486 w 974"/>
                <a:gd name="T17" fmla="*/ 0 h 1771"/>
                <a:gd name="T18" fmla="*/ 0 w 974"/>
                <a:gd name="T19" fmla="*/ 441 h 1771"/>
                <a:gd name="T20" fmla="*/ 243 w 974"/>
                <a:gd name="T21" fmla="*/ 441 h 1771"/>
                <a:gd name="T22" fmla="*/ 0 w 974"/>
                <a:gd name="T23" fmla="*/ 1549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1">
                  <a:moveTo>
                    <a:pt x="0" y="1549"/>
                  </a:moveTo>
                  <a:lnTo>
                    <a:pt x="0" y="1549"/>
                  </a:lnTo>
                  <a:cubicBezTo>
                    <a:pt x="144" y="1549"/>
                    <a:pt x="144" y="1549"/>
                    <a:pt x="144" y="1549"/>
                  </a:cubicBezTo>
                  <a:cubicBezTo>
                    <a:pt x="205" y="1679"/>
                    <a:pt x="334" y="1770"/>
                    <a:pt x="486" y="1770"/>
                  </a:cubicBezTo>
                  <a:cubicBezTo>
                    <a:pt x="638" y="1770"/>
                    <a:pt x="768" y="1679"/>
                    <a:pt x="821" y="1549"/>
                  </a:cubicBezTo>
                  <a:cubicBezTo>
                    <a:pt x="973" y="1549"/>
                    <a:pt x="973" y="1549"/>
                    <a:pt x="973" y="1549"/>
                  </a:cubicBezTo>
                  <a:cubicBezTo>
                    <a:pt x="730" y="441"/>
                    <a:pt x="730" y="441"/>
                    <a:pt x="730" y="441"/>
                  </a:cubicBezTo>
                  <a:cubicBezTo>
                    <a:pt x="973" y="441"/>
                    <a:pt x="973" y="441"/>
                    <a:pt x="973" y="441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43" y="441"/>
                    <a:pt x="243" y="441"/>
                    <a:pt x="243" y="441"/>
                  </a:cubicBezTo>
                  <a:cubicBezTo>
                    <a:pt x="0" y="1549"/>
                    <a:pt x="0" y="1549"/>
                    <a:pt x="0" y="1549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Freeform: Shape 38"/>
            <p:cNvSpPr/>
            <p:nvPr/>
          </p:nvSpPr>
          <p:spPr bwMode="auto">
            <a:xfrm>
              <a:off x="1168254" y="3682813"/>
              <a:ext cx="352094" cy="352117"/>
            </a:xfrm>
            <a:custGeom>
              <a:avLst/>
              <a:gdLst>
                <a:gd name="T0" fmla="*/ 0 w 610"/>
                <a:gd name="T1" fmla="*/ 304 h 608"/>
                <a:gd name="T2" fmla="*/ 0 w 610"/>
                <a:gd name="T3" fmla="*/ 304 h 608"/>
                <a:gd name="T4" fmla="*/ 304 w 610"/>
                <a:gd name="T5" fmla="*/ 0 h 608"/>
                <a:gd name="T6" fmla="*/ 609 w 610"/>
                <a:gd name="T7" fmla="*/ 304 h 608"/>
                <a:gd name="T8" fmla="*/ 304 w 610"/>
                <a:gd name="T9" fmla="*/ 607 h 608"/>
                <a:gd name="T10" fmla="*/ 0 w 610"/>
                <a:gd name="T11" fmla="*/ 304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" h="608">
                  <a:moveTo>
                    <a:pt x="0" y="304"/>
                  </a:moveTo>
                  <a:lnTo>
                    <a:pt x="0" y="304"/>
                  </a:lnTo>
                  <a:cubicBezTo>
                    <a:pt x="0" y="137"/>
                    <a:pt x="137" y="0"/>
                    <a:pt x="304" y="0"/>
                  </a:cubicBezTo>
                  <a:cubicBezTo>
                    <a:pt x="472" y="0"/>
                    <a:pt x="609" y="137"/>
                    <a:pt x="609" y="304"/>
                  </a:cubicBezTo>
                  <a:cubicBezTo>
                    <a:pt x="609" y="471"/>
                    <a:pt x="472" y="607"/>
                    <a:pt x="304" y="607"/>
                  </a:cubicBezTo>
                  <a:cubicBezTo>
                    <a:pt x="137" y="607"/>
                    <a:pt x="0" y="471"/>
                    <a:pt x="0" y="3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Freeform: Shape 39"/>
            <p:cNvSpPr/>
            <p:nvPr/>
          </p:nvSpPr>
          <p:spPr bwMode="auto">
            <a:xfrm>
              <a:off x="1063646" y="3050024"/>
              <a:ext cx="280655" cy="895601"/>
            </a:xfrm>
            <a:custGeom>
              <a:avLst/>
              <a:gdLst>
                <a:gd name="T0" fmla="*/ 486 w 487"/>
                <a:gd name="T1" fmla="*/ 0 h 1550"/>
                <a:gd name="T2" fmla="*/ 0 w 487"/>
                <a:gd name="T3" fmla="*/ 441 h 1550"/>
                <a:gd name="T4" fmla="*/ 243 w 487"/>
                <a:gd name="T5" fmla="*/ 441 h 1550"/>
                <a:gd name="T6" fmla="*/ 0 w 487"/>
                <a:gd name="T7" fmla="*/ 1549 h 1550"/>
                <a:gd name="T8" fmla="*/ 486 w 487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0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49"/>
                  </a:lnTo>
                  <a:lnTo>
                    <a:pt x="486" y="0"/>
                  </a:lnTo>
                </a:path>
              </a:pathLst>
            </a:custGeom>
            <a:solidFill>
              <a:srgbClr val="00C0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Freeform: Shape 40"/>
            <p:cNvSpPr/>
            <p:nvPr/>
          </p:nvSpPr>
          <p:spPr bwMode="auto">
            <a:xfrm>
              <a:off x="1063646" y="3050024"/>
              <a:ext cx="280655" cy="895601"/>
            </a:xfrm>
            <a:custGeom>
              <a:avLst/>
              <a:gdLst>
                <a:gd name="T0" fmla="*/ 486 w 487"/>
                <a:gd name="T1" fmla="*/ 0 h 1550"/>
                <a:gd name="T2" fmla="*/ 0 w 487"/>
                <a:gd name="T3" fmla="*/ 441 h 1550"/>
                <a:gd name="T4" fmla="*/ 243 w 487"/>
                <a:gd name="T5" fmla="*/ 441 h 1550"/>
                <a:gd name="T6" fmla="*/ 0 w 487"/>
                <a:gd name="T7" fmla="*/ 1549 h 1550"/>
                <a:gd name="T8" fmla="*/ 486 w 487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0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49"/>
                  </a:lnTo>
                  <a:lnTo>
                    <a:pt x="486" y="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Freeform: Shape 41"/>
            <p:cNvSpPr/>
            <p:nvPr/>
          </p:nvSpPr>
          <p:spPr bwMode="auto">
            <a:xfrm>
              <a:off x="1344299" y="3050024"/>
              <a:ext cx="283208" cy="895601"/>
            </a:xfrm>
            <a:custGeom>
              <a:avLst/>
              <a:gdLst>
                <a:gd name="T0" fmla="*/ 0 w 488"/>
                <a:gd name="T1" fmla="*/ 0 h 1550"/>
                <a:gd name="T2" fmla="*/ 487 w 488"/>
                <a:gd name="T3" fmla="*/ 1549 h 1550"/>
                <a:gd name="T4" fmla="*/ 244 w 488"/>
                <a:gd name="T5" fmla="*/ 441 h 1550"/>
                <a:gd name="T6" fmla="*/ 487 w 488"/>
                <a:gd name="T7" fmla="*/ 441 h 1550"/>
                <a:gd name="T8" fmla="*/ 0 w 488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0">
                  <a:moveTo>
                    <a:pt x="0" y="0"/>
                  </a:moveTo>
                  <a:lnTo>
                    <a:pt x="487" y="1549"/>
                  </a:lnTo>
                  <a:lnTo>
                    <a:pt x="244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rgbClr val="80D2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Freeform: Shape 42"/>
            <p:cNvSpPr/>
            <p:nvPr/>
          </p:nvSpPr>
          <p:spPr bwMode="auto">
            <a:xfrm>
              <a:off x="1344299" y="3050024"/>
              <a:ext cx="283208" cy="895601"/>
            </a:xfrm>
            <a:custGeom>
              <a:avLst/>
              <a:gdLst>
                <a:gd name="T0" fmla="*/ 0 w 488"/>
                <a:gd name="T1" fmla="*/ 0 h 1550"/>
                <a:gd name="T2" fmla="*/ 487 w 488"/>
                <a:gd name="T3" fmla="*/ 1549 h 1550"/>
                <a:gd name="T4" fmla="*/ 244 w 488"/>
                <a:gd name="T5" fmla="*/ 441 h 1550"/>
                <a:gd name="T6" fmla="*/ 487 w 488"/>
                <a:gd name="T7" fmla="*/ 441 h 1550"/>
                <a:gd name="T8" fmla="*/ 0 w 488"/>
                <a:gd name="T9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1550">
                  <a:moveTo>
                    <a:pt x="0" y="0"/>
                  </a:moveTo>
                  <a:lnTo>
                    <a:pt x="487" y="1549"/>
                  </a:lnTo>
                  <a:lnTo>
                    <a:pt x="244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TextBox 43"/>
            <p:cNvSpPr txBox="1"/>
            <p:nvPr/>
          </p:nvSpPr>
          <p:spPr bwMode="auto">
            <a:xfrm>
              <a:off x="1241715" y="3796932"/>
              <a:ext cx="233237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40%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3530852" y="3486342"/>
            <a:ext cx="563859" cy="1025732"/>
            <a:chOff x="3530852" y="3486342"/>
            <a:chExt cx="563859" cy="1025732"/>
          </a:xfrm>
        </p:grpSpPr>
        <p:sp>
          <p:nvSpPr>
            <p:cNvPr id="23" name="Freeform: Shape 28"/>
            <p:cNvSpPr/>
            <p:nvPr/>
          </p:nvSpPr>
          <p:spPr bwMode="auto">
            <a:xfrm>
              <a:off x="3530852" y="3486343"/>
              <a:ext cx="563859" cy="1025731"/>
            </a:xfrm>
            <a:custGeom>
              <a:avLst/>
              <a:gdLst>
                <a:gd name="T0" fmla="*/ 0 w 974"/>
                <a:gd name="T1" fmla="*/ 1550 h 1771"/>
                <a:gd name="T2" fmla="*/ 0 w 974"/>
                <a:gd name="T3" fmla="*/ 1550 h 1771"/>
                <a:gd name="T4" fmla="*/ 144 w 974"/>
                <a:gd name="T5" fmla="*/ 1550 h 1771"/>
                <a:gd name="T6" fmla="*/ 486 w 974"/>
                <a:gd name="T7" fmla="*/ 1770 h 1771"/>
                <a:gd name="T8" fmla="*/ 820 w 974"/>
                <a:gd name="T9" fmla="*/ 1550 h 1771"/>
                <a:gd name="T10" fmla="*/ 973 w 974"/>
                <a:gd name="T11" fmla="*/ 1550 h 1771"/>
                <a:gd name="T12" fmla="*/ 729 w 974"/>
                <a:gd name="T13" fmla="*/ 441 h 1771"/>
                <a:gd name="T14" fmla="*/ 973 w 974"/>
                <a:gd name="T15" fmla="*/ 441 h 1771"/>
                <a:gd name="T16" fmla="*/ 486 w 974"/>
                <a:gd name="T17" fmla="*/ 0 h 1771"/>
                <a:gd name="T18" fmla="*/ 0 w 974"/>
                <a:gd name="T19" fmla="*/ 441 h 1771"/>
                <a:gd name="T20" fmla="*/ 243 w 974"/>
                <a:gd name="T21" fmla="*/ 441 h 1771"/>
                <a:gd name="T22" fmla="*/ 0 w 974"/>
                <a:gd name="T23" fmla="*/ 1550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4" h="1771">
                  <a:moveTo>
                    <a:pt x="0" y="1550"/>
                  </a:moveTo>
                  <a:lnTo>
                    <a:pt x="0" y="1550"/>
                  </a:lnTo>
                  <a:cubicBezTo>
                    <a:pt x="144" y="1550"/>
                    <a:pt x="144" y="1550"/>
                    <a:pt x="144" y="1550"/>
                  </a:cubicBezTo>
                  <a:cubicBezTo>
                    <a:pt x="205" y="1679"/>
                    <a:pt x="334" y="1770"/>
                    <a:pt x="486" y="1770"/>
                  </a:cubicBezTo>
                  <a:cubicBezTo>
                    <a:pt x="638" y="1770"/>
                    <a:pt x="767" y="1679"/>
                    <a:pt x="820" y="1550"/>
                  </a:cubicBezTo>
                  <a:cubicBezTo>
                    <a:pt x="973" y="1550"/>
                    <a:pt x="973" y="1550"/>
                    <a:pt x="973" y="1550"/>
                  </a:cubicBezTo>
                  <a:cubicBezTo>
                    <a:pt x="729" y="441"/>
                    <a:pt x="729" y="441"/>
                    <a:pt x="729" y="441"/>
                  </a:cubicBezTo>
                  <a:cubicBezTo>
                    <a:pt x="973" y="441"/>
                    <a:pt x="973" y="441"/>
                    <a:pt x="973" y="441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43" y="441"/>
                    <a:pt x="243" y="441"/>
                    <a:pt x="243" y="441"/>
                  </a:cubicBezTo>
                  <a:cubicBezTo>
                    <a:pt x="0" y="1550"/>
                    <a:pt x="0" y="1550"/>
                    <a:pt x="0" y="155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Freeform: Shape 29"/>
            <p:cNvSpPr/>
            <p:nvPr/>
          </p:nvSpPr>
          <p:spPr bwMode="auto">
            <a:xfrm>
              <a:off x="3635457" y="4124233"/>
              <a:ext cx="349544" cy="347014"/>
            </a:xfrm>
            <a:custGeom>
              <a:avLst/>
              <a:gdLst>
                <a:gd name="T0" fmla="*/ 0 w 602"/>
                <a:gd name="T1" fmla="*/ 296 h 601"/>
                <a:gd name="T2" fmla="*/ 0 w 602"/>
                <a:gd name="T3" fmla="*/ 296 h 601"/>
                <a:gd name="T4" fmla="*/ 304 w 602"/>
                <a:gd name="T5" fmla="*/ 0 h 601"/>
                <a:gd name="T6" fmla="*/ 601 w 602"/>
                <a:gd name="T7" fmla="*/ 296 h 601"/>
                <a:gd name="T8" fmla="*/ 304 w 602"/>
                <a:gd name="T9" fmla="*/ 600 h 601"/>
                <a:gd name="T10" fmla="*/ 0 w 602"/>
                <a:gd name="T11" fmla="*/ 29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" h="601">
                  <a:moveTo>
                    <a:pt x="0" y="296"/>
                  </a:moveTo>
                  <a:lnTo>
                    <a:pt x="0" y="296"/>
                  </a:lnTo>
                  <a:cubicBezTo>
                    <a:pt x="0" y="129"/>
                    <a:pt x="137" y="0"/>
                    <a:pt x="304" y="0"/>
                  </a:cubicBezTo>
                  <a:cubicBezTo>
                    <a:pt x="471" y="0"/>
                    <a:pt x="601" y="129"/>
                    <a:pt x="601" y="296"/>
                  </a:cubicBezTo>
                  <a:cubicBezTo>
                    <a:pt x="601" y="463"/>
                    <a:pt x="471" y="600"/>
                    <a:pt x="304" y="600"/>
                  </a:cubicBezTo>
                  <a:cubicBezTo>
                    <a:pt x="137" y="600"/>
                    <a:pt x="0" y="463"/>
                    <a:pt x="0" y="29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Freeform: Shape 30"/>
            <p:cNvSpPr/>
            <p:nvPr/>
          </p:nvSpPr>
          <p:spPr bwMode="auto">
            <a:xfrm>
              <a:off x="3530852" y="3486342"/>
              <a:ext cx="280655" cy="898152"/>
            </a:xfrm>
            <a:custGeom>
              <a:avLst/>
              <a:gdLst>
                <a:gd name="T0" fmla="*/ 486 w 487"/>
                <a:gd name="T1" fmla="*/ 0 h 1551"/>
                <a:gd name="T2" fmla="*/ 0 w 487"/>
                <a:gd name="T3" fmla="*/ 441 h 1551"/>
                <a:gd name="T4" fmla="*/ 243 w 487"/>
                <a:gd name="T5" fmla="*/ 441 h 1551"/>
                <a:gd name="T6" fmla="*/ 0 w 487"/>
                <a:gd name="T7" fmla="*/ 1550 h 1551"/>
                <a:gd name="T8" fmla="*/ 486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50"/>
                  </a:lnTo>
                  <a:lnTo>
                    <a:pt x="486" y="0"/>
                  </a:lnTo>
                </a:path>
              </a:pathLst>
            </a:custGeom>
            <a:solidFill>
              <a:srgbClr val="F054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Freeform: Shape 31"/>
            <p:cNvSpPr/>
            <p:nvPr/>
          </p:nvSpPr>
          <p:spPr bwMode="auto">
            <a:xfrm>
              <a:off x="3530852" y="3486342"/>
              <a:ext cx="280655" cy="898152"/>
            </a:xfrm>
            <a:custGeom>
              <a:avLst/>
              <a:gdLst>
                <a:gd name="T0" fmla="*/ 486 w 487"/>
                <a:gd name="T1" fmla="*/ 0 h 1551"/>
                <a:gd name="T2" fmla="*/ 0 w 487"/>
                <a:gd name="T3" fmla="*/ 441 h 1551"/>
                <a:gd name="T4" fmla="*/ 243 w 487"/>
                <a:gd name="T5" fmla="*/ 441 h 1551"/>
                <a:gd name="T6" fmla="*/ 0 w 487"/>
                <a:gd name="T7" fmla="*/ 1550 h 1551"/>
                <a:gd name="T8" fmla="*/ 486 w 487"/>
                <a:gd name="T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551">
                  <a:moveTo>
                    <a:pt x="486" y="0"/>
                  </a:moveTo>
                  <a:lnTo>
                    <a:pt x="0" y="441"/>
                  </a:lnTo>
                  <a:lnTo>
                    <a:pt x="243" y="441"/>
                  </a:lnTo>
                  <a:lnTo>
                    <a:pt x="0" y="1550"/>
                  </a:lnTo>
                  <a:lnTo>
                    <a:pt x="486" y="0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Freeform: Shape 32"/>
            <p:cNvSpPr/>
            <p:nvPr/>
          </p:nvSpPr>
          <p:spPr bwMode="auto">
            <a:xfrm>
              <a:off x="3811505" y="3486342"/>
              <a:ext cx="283206" cy="898152"/>
            </a:xfrm>
            <a:custGeom>
              <a:avLst/>
              <a:gdLst>
                <a:gd name="T0" fmla="*/ 243 w 488"/>
                <a:gd name="T1" fmla="*/ 441 h 1551"/>
                <a:gd name="T2" fmla="*/ 243 w 488"/>
                <a:gd name="T3" fmla="*/ 441 h 1551"/>
                <a:gd name="T4" fmla="*/ 487 w 488"/>
                <a:gd name="T5" fmla="*/ 1550 h 1551"/>
                <a:gd name="T6" fmla="*/ 487 w 488"/>
                <a:gd name="T7" fmla="*/ 1550 h 1551"/>
                <a:gd name="T8" fmla="*/ 243 w 488"/>
                <a:gd name="T9" fmla="*/ 441 h 1551"/>
                <a:gd name="T10" fmla="*/ 0 w 488"/>
                <a:gd name="T11" fmla="*/ 0 h 1551"/>
                <a:gd name="T12" fmla="*/ 0 w 488"/>
                <a:gd name="T13" fmla="*/ 0 h 1551"/>
                <a:gd name="T14" fmla="*/ 487 w 488"/>
                <a:gd name="T15" fmla="*/ 441 h 1551"/>
                <a:gd name="T16" fmla="*/ 487 w 488"/>
                <a:gd name="T17" fmla="*/ 441 h 1551"/>
                <a:gd name="T18" fmla="*/ 0 w 488"/>
                <a:gd name="T19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1551">
                  <a:moveTo>
                    <a:pt x="243" y="441"/>
                  </a:moveTo>
                  <a:lnTo>
                    <a:pt x="243" y="441"/>
                  </a:lnTo>
                  <a:lnTo>
                    <a:pt x="487" y="1550"/>
                  </a:lnTo>
                  <a:lnTo>
                    <a:pt x="487" y="1550"/>
                  </a:lnTo>
                  <a:lnTo>
                    <a:pt x="243" y="44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87" y="441"/>
                  </a:lnTo>
                  <a:lnTo>
                    <a:pt x="487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Freeform: Shape 33"/>
            <p:cNvSpPr/>
            <p:nvPr/>
          </p:nvSpPr>
          <p:spPr bwMode="auto">
            <a:xfrm>
              <a:off x="3951832" y="3741498"/>
              <a:ext cx="142878" cy="642995"/>
            </a:xfrm>
            <a:custGeom>
              <a:avLst/>
              <a:gdLst>
                <a:gd name="T0" fmla="*/ 0 w 245"/>
                <a:gd name="T1" fmla="*/ 0 h 1110"/>
                <a:gd name="T2" fmla="*/ 0 w 245"/>
                <a:gd name="T3" fmla="*/ 0 h 1110"/>
                <a:gd name="T4" fmla="*/ 244 w 245"/>
                <a:gd name="T5" fmla="*/ 1109 h 1110"/>
                <a:gd name="T6" fmla="*/ 244 w 245"/>
                <a:gd name="T7" fmla="*/ 1109 h 1110"/>
                <a:gd name="T8" fmla="*/ 0 w 245"/>
                <a:gd name="T9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110">
                  <a:moveTo>
                    <a:pt x="0" y="0"/>
                  </a:moveTo>
                  <a:lnTo>
                    <a:pt x="0" y="0"/>
                  </a:lnTo>
                  <a:lnTo>
                    <a:pt x="244" y="1109"/>
                  </a:lnTo>
                  <a:lnTo>
                    <a:pt x="244" y="1109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Freeform: Shape 34"/>
            <p:cNvSpPr/>
            <p:nvPr/>
          </p:nvSpPr>
          <p:spPr bwMode="auto">
            <a:xfrm>
              <a:off x="3811505" y="3486342"/>
              <a:ext cx="283206" cy="255157"/>
            </a:xfrm>
            <a:custGeom>
              <a:avLst/>
              <a:gdLst>
                <a:gd name="T0" fmla="*/ 0 w 488"/>
                <a:gd name="T1" fmla="*/ 0 h 442"/>
                <a:gd name="T2" fmla="*/ 0 w 488"/>
                <a:gd name="T3" fmla="*/ 0 h 442"/>
                <a:gd name="T4" fmla="*/ 487 w 488"/>
                <a:gd name="T5" fmla="*/ 441 h 442"/>
                <a:gd name="T6" fmla="*/ 487 w 488"/>
                <a:gd name="T7" fmla="*/ 441 h 442"/>
                <a:gd name="T8" fmla="*/ 0 w 48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442">
                  <a:moveTo>
                    <a:pt x="0" y="0"/>
                  </a:moveTo>
                  <a:lnTo>
                    <a:pt x="0" y="0"/>
                  </a:lnTo>
                  <a:lnTo>
                    <a:pt x="487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Freeform: Shape 35"/>
            <p:cNvSpPr/>
            <p:nvPr/>
          </p:nvSpPr>
          <p:spPr bwMode="auto">
            <a:xfrm>
              <a:off x="3811505" y="3486342"/>
              <a:ext cx="283206" cy="898152"/>
            </a:xfrm>
            <a:custGeom>
              <a:avLst/>
              <a:gdLst>
                <a:gd name="T0" fmla="*/ 0 w 488"/>
                <a:gd name="T1" fmla="*/ 0 h 1551"/>
                <a:gd name="T2" fmla="*/ 487 w 488"/>
                <a:gd name="T3" fmla="*/ 1550 h 1551"/>
                <a:gd name="T4" fmla="*/ 243 w 488"/>
                <a:gd name="T5" fmla="*/ 441 h 1551"/>
                <a:gd name="T6" fmla="*/ 243 w 488"/>
                <a:gd name="T7" fmla="*/ 441 h 1551"/>
                <a:gd name="T8" fmla="*/ 487 w 488"/>
                <a:gd name="T9" fmla="*/ 441 h 1551"/>
                <a:gd name="T10" fmla="*/ 0 w 488"/>
                <a:gd name="T11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1551">
                  <a:moveTo>
                    <a:pt x="0" y="0"/>
                  </a:moveTo>
                  <a:lnTo>
                    <a:pt x="487" y="1550"/>
                  </a:lnTo>
                  <a:lnTo>
                    <a:pt x="243" y="441"/>
                  </a:lnTo>
                  <a:lnTo>
                    <a:pt x="243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rgbClr val="F377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Freeform: Shape 36"/>
            <p:cNvSpPr/>
            <p:nvPr/>
          </p:nvSpPr>
          <p:spPr bwMode="auto">
            <a:xfrm>
              <a:off x="3811505" y="3486342"/>
              <a:ext cx="283206" cy="898152"/>
            </a:xfrm>
            <a:custGeom>
              <a:avLst/>
              <a:gdLst>
                <a:gd name="T0" fmla="*/ 0 w 488"/>
                <a:gd name="T1" fmla="*/ 0 h 1551"/>
                <a:gd name="T2" fmla="*/ 487 w 488"/>
                <a:gd name="T3" fmla="*/ 1550 h 1551"/>
                <a:gd name="T4" fmla="*/ 243 w 488"/>
                <a:gd name="T5" fmla="*/ 441 h 1551"/>
                <a:gd name="T6" fmla="*/ 243 w 488"/>
                <a:gd name="T7" fmla="*/ 441 h 1551"/>
                <a:gd name="T8" fmla="*/ 487 w 488"/>
                <a:gd name="T9" fmla="*/ 441 h 1551"/>
                <a:gd name="T10" fmla="*/ 0 w 488"/>
                <a:gd name="T11" fmla="*/ 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1551">
                  <a:moveTo>
                    <a:pt x="0" y="0"/>
                  </a:moveTo>
                  <a:lnTo>
                    <a:pt x="487" y="1550"/>
                  </a:lnTo>
                  <a:lnTo>
                    <a:pt x="243" y="441"/>
                  </a:lnTo>
                  <a:lnTo>
                    <a:pt x="243" y="441"/>
                  </a:lnTo>
                  <a:lnTo>
                    <a:pt x="487" y="441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TextBox 44"/>
            <p:cNvSpPr txBox="1"/>
            <p:nvPr/>
          </p:nvSpPr>
          <p:spPr bwMode="auto">
            <a:xfrm>
              <a:off x="3709869" y="4228149"/>
              <a:ext cx="239248" cy="139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7560" rIns="0" bIns="0">
              <a:normAutofit fontScale="700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65%</a:t>
              </a:r>
              <a:endParaRPr lang="en-US" sz="140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7523" y="1751277"/>
            <a:ext cx="4590469" cy="1533492"/>
            <a:chOff x="287523" y="1751277"/>
            <a:chExt cx="4590469" cy="1533492"/>
          </a:xfrm>
        </p:grpSpPr>
        <p:sp>
          <p:nvSpPr>
            <p:cNvPr id="4" name="Freeform: Shape 9"/>
            <p:cNvSpPr/>
            <p:nvPr/>
          </p:nvSpPr>
          <p:spPr bwMode="auto">
            <a:xfrm>
              <a:off x="895252" y="2118703"/>
              <a:ext cx="921058" cy="801193"/>
            </a:xfrm>
            <a:custGeom>
              <a:avLst/>
              <a:gdLst>
                <a:gd name="T0" fmla="*/ 1589 w 1590"/>
                <a:gd name="T1" fmla="*/ 0 h 1385"/>
                <a:gd name="T2" fmla="*/ 0 w 1590"/>
                <a:gd name="T3" fmla="*/ 0 h 1385"/>
                <a:gd name="T4" fmla="*/ 0 w 1590"/>
                <a:gd name="T5" fmla="*/ 1384 h 1385"/>
                <a:gd name="T6" fmla="*/ 1589 w 1590"/>
                <a:gd name="T7" fmla="*/ 1384 h 1385"/>
                <a:gd name="T8" fmla="*/ 1589 w 1590"/>
                <a:gd name="T9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0" h="1385">
                  <a:moveTo>
                    <a:pt x="1589" y="0"/>
                  </a:moveTo>
                  <a:lnTo>
                    <a:pt x="0" y="0"/>
                  </a:lnTo>
                  <a:lnTo>
                    <a:pt x="0" y="1384"/>
                  </a:lnTo>
                  <a:lnTo>
                    <a:pt x="1589" y="1384"/>
                  </a:lnTo>
                  <a:lnTo>
                    <a:pt x="158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Freeform: Shape 10"/>
            <p:cNvSpPr/>
            <p:nvPr/>
          </p:nvSpPr>
          <p:spPr bwMode="auto">
            <a:xfrm>
              <a:off x="2704197" y="2483576"/>
              <a:ext cx="2173795" cy="801193"/>
            </a:xfrm>
            <a:custGeom>
              <a:avLst/>
              <a:gdLst>
                <a:gd name="T0" fmla="*/ 3245 w 3756"/>
                <a:gd name="T1" fmla="*/ 0 h 1385"/>
                <a:gd name="T2" fmla="*/ 0 w 3756"/>
                <a:gd name="T3" fmla="*/ 0 h 1385"/>
                <a:gd name="T4" fmla="*/ 0 w 3756"/>
                <a:gd name="T5" fmla="*/ 1384 h 1385"/>
                <a:gd name="T6" fmla="*/ 3245 w 3756"/>
                <a:gd name="T7" fmla="*/ 1384 h 1385"/>
                <a:gd name="T8" fmla="*/ 3755 w 3756"/>
                <a:gd name="T9" fmla="*/ 692 h 1385"/>
                <a:gd name="T10" fmla="*/ 3245 w 3756"/>
                <a:gd name="T11" fmla="*/ 0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6" h="1385">
                  <a:moveTo>
                    <a:pt x="3245" y="0"/>
                  </a:moveTo>
                  <a:lnTo>
                    <a:pt x="0" y="0"/>
                  </a:lnTo>
                  <a:lnTo>
                    <a:pt x="0" y="1384"/>
                  </a:lnTo>
                  <a:lnTo>
                    <a:pt x="3245" y="1384"/>
                  </a:lnTo>
                  <a:lnTo>
                    <a:pt x="3755" y="692"/>
                  </a:lnTo>
                  <a:lnTo>
                    <a:pt x="32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农历节气查询年历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11"/>
            <p:cNvSpPr txBox="1"/>
            <p:nvPr/>
          </p:nvSpPr>
          <p:spPr bwMode="auto">
            <a:xfrm>
              <a:off x="1126724" y="2374308"/>
              <a:ext cx="467676" cy="300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17100" rIns="0" bIns="0">
              <a:normAutofit fontScale="72500" lnSpcReduction="20000"/>
            </a:bodyPr>
            <a:lstStyle/>
            <a:p>
              <a:pPr algn="ctr">
                <a:buClrTx/>
                <a:buFontTx/>
                <a:buNone/>
              </a:pPr>
              <a:r>
                <a:rPr lang="zh-CN" altLang="en-US" sz="3000" dirty="0">
                  <a:solidFill>
                    <a:srgbClr val="FFFFFF"/>
                  </a:solidFill>
                  <a:latin typeface="Impact" panose="020B0806030902050204" pitchFamily="34" charset="0"/>
                </a:rPr>
                <a:t>（</a:t>
              </a:r>
              <a:r>
                <a:rPr lang="en-US" altLang="zh-CN" sz="3000" dirty="0">
                  <a:solidFill>
                    <a:srgbClr val="FFFFFF"/>
                  </a:solidFill>
                  <a:latin typeface="Impact" panose="020B0806030902050204" pitchFamily="34" charset="0"/>
                </a:rPr>
                <a:t>3</a:t>
              </a:r>
              <a:r>
                <a:rPr lang="zh-CN" altLang="en-US" sz="3000" dirty="0">
                  <a:solidFill>
                    <a:srgbClr val="FFFFFF"/>
                  </a:solidFill>
                  <a:latin typeface="Impact" panose="020B0806030902050204" pitchFamily="34" charset="0"/>
                </a:rPr>
                <a:t>）</a:t>
              </a:r>
              <a:endParaRPr lang="zh-CN" altLang="en-US" sz="30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0" name="Freeform: Shape 45"/>
            <p:cNvSpPr/>
            <p:nvPr/>
          </p:nvSpPr>
          <p:spPr bwMode="auto">
            <a:xfrm>
              <a:off x="287523" y="1751277"/>
              <a:ext cx="610281" cy="1166066"/>
            </a:xfrm>
            <a:custGeom>
              <a:avLst/>
              <a:gdLst>
                <a:gd name="T0" fmla="*/ 0 w 1582"/>
                <a:gd name="T1" fmla="*/ 0 h 2016"/>
                <a:gd name="T2" fmla="*/ 0 w 1582"/>
                <a:gd name="T3" fmla="*/ 1391 h 2016"/>
                <a:gd name="T4" fmla="*/ 1581 w 1582"/>
                <a:gd name="T5" fmla="*/ 2015 h 2016"/>
                <a:gd name="T6" fmla="*/ 1581 w 1582"/>
                <a:gd name="T7" fmla="*/ 631 h 2016"/>
                <a:gd name="T8" fmla="*/ 0 w 1582"/>
                <a:gd name="T9" fmla="*/ 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2" h="2016">
                  <a:moveTo>
                    <a:pt x="0" y="0"/>
                  </a:moveTo>
                  <a:lnTo>
                    <a:pt x="0" y="1391"/>
                  </a:lnTo>
                  <a:lnTo>
                    <a:pt x="1581" y="2015"/>
                  </a:lnTo>
                  <a:lnTo>
                    <a:pt x="1581" y="631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Freeform: Shape 46"/>
            <p:cNvSpPr/>
            <p:nvPr/>
          </p:nvSpPr>
          <p:spPr bwMode="auto">
            <a:xfrm>
              <a:off x="1813757" y="2118703"/>
              <a:ext cx="890441" cy="1166066"/>
            </a:xfrm>
            <a:custGeom>
              <a:avLst/>
              <a:gdLst>
                <a:gd name="T0" fmla="*/ 0 w 1537"/>
                <a:gd name="T1" fmla="*/ 0 h 2016"/>
                <a:gd name="T2" fmla="*/ 0 w 1537"/>
                <a:gd name="T3" fmla="*/ 1384 h 2016"/>
                <a:gd name="T4" fmla="*/ 1536 w 1537"/>
                <a:gd name="T5" fmla="*/ 2015 h 2016"/>
                <a:gd name="T6" fmla="*/ 1536 w 1537"/>
                <a:gd name="T7" fmla="*/ 631 h 2016"/>
                <a:gd name="T8" fmla="*/ 0 w 1537"/>
                <a:gd name="T9" fmla="*/ 0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7" h="2016">
                  <a:moveTo>
                    <a:pt x="0" y="0"/>
                  </a:moveTo>
                  <a:lnTo>
                    <a:pt x="0" y="1384"/>
                  </a:lnTo>
                  <a:lnTo>
                    <a:pt x="1536" y="2015"/>
                  </a:lnTo>
                  <a:lnTo>
                    <a:pt x="1536" y="631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95" name="图文框 94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Title 1"/>
          <p:cNvSpPr txBox="1"/>
          <p:nvPr/>
        </p:nvSpPr>
        <p:spPr>
          <a:xfrm>
            <a:off x="611560" y="477263"/>
            <a:ext cx="307209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•功能三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4900295" y="1751330"/>
            <a:ext cx="3383915" cy="720090"/>
            <a:chOff x="7704" y="1452"/>
            <a:chExt cx="5329" cy="1134"/>
          </a:xfrm>
        </p:grpSpPr>
        <p:grpSp>
          <p:nvGrpSpPr>
            <p:cNvPr id="67" name="Group 79"/>
            <p:cNvGrpSpPr/>
            <p:nvPr/>
          </p:nvGrpSpPr>
          <p:grpSpPr>
            <a:xfrm>
              <a:off x="7704" y="1452"/>
              <a:ext cx="830" cy="764"/>
              <a:chOff x="13296063" y="10607541"/>
              <a:chExt cx="1265763" cy="1166060"/>
            </a:xfrm>
            <a:solidFill>
              <a:schemeClr val="accent1"/>
            </a:solidFill>
          </p:grpSpPr>
          <p:sp>
            <p:nvSpPr>
              <p:cNvPr id="68" name="Freeform: Shape 80"/>
              <p:cNvSpPr/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Freeform: Shape 81"/>
              <p:cNvSpPr/>
              <p:nvPr/>
            </p:nvSpPr>
            <p:spPr bwMode="auto">
              <a:xfrm>
                <a:off x="13296063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0" name="Group 83"/>
            <p:cNvGrpSpPr/>
            <p:nvPr/>
          </p:nvGrpSpPr>
          <p:grpSpPr>
            <a:xfrm>
              <a:off x="8633" y="1674"/>
              <a:ext cx="180" cy="912"/>
              <a:chOff x="8542589" y="4255353"/>
              <a:chExt cx="304072" cy="1545144"/>
            </a:xfrm>
          </p:grpSpPr>
          <p:sp>
            <p:nvSpPr>
              <p:cNvPr id="71" name="Freeform: Shape 84"/>
              <p:cNvSpPr/>
              <p:nvPr/>
            </p:nvSpPr>
            <p:spPr bwMode="auto">
              <a:xfrm>
                <a:off x="8542589" y="4255353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grpSp>
            <p:nvGrpSpPr>
              <p:cNvPr id="72" name="Group 85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73" name="Freeform: Shape 86"/>
                <p:cNvSpPr/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5" name="Freeform: Shape 87"/>
                <p:cNvSpPr/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82" name="TextBox 82"/>
            <p:cNvSpPr txBox="1"/>
            <p:nvPr/>
          </p:nvSpPr>
          <p:spPr>
            <a:xfrm>
              <a:off x="8891" y="1634"/>
              <a:ext cx="4143" cy="400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/>
            </a:bodyPr>
            <a:lstStyle/>
            <a:p>
              <a:r>
                <a:rPr lang="zh-CN" altLang="en-US" sz="1600" b="1" dirty="0"/>
                <a:t>年份查找</a:t>
              </a:r>
              <a:endParaRPr lang="zh-CN" altLang="en-US" sz="1600" b="1" dirty="0"/>
            </a:p>
          </p:txBody>
        </p:sp>
        <p:sp>
          <p:nvSpPr>
            <p:cNvPr id="83" name="Freeform: Shape 89"/>
            <p:cNvSpPr/>
            <p:nvPr/>
          </p:nvSpPr>
          <p:spPr bwMode="auto">
            <a:xfrm>
              <a:off x="7940" y="1690"/>
              <a:ext cx="345" cy="337"/>
            </a:xfrm>
            <a:custGeom>
              <a:avLst/>
              <a:gdLst>
                <a:gd name="T0" fmla="*/ 118 w 634"/>
                <a:gd name="T1" fmla="*/ 544 h 619"/>
                <a:gd name="T2" fmla="*/ 118 w 634"/>
                <a:gd name="T3" fmla="*/ 544 h 619"/>
                <a:gd name="T4" fmla="*/ 207 w 634"/>
                <a:gd name="T5" fmla="*/ 618 h 619"/>
                <a:gd name="T6" fmla="*/ 280 w 634"/>
                <a:gd name="T7" fmla="*/ 544 h 619"/>
                <a:gd name="T8" fmla="*/ 207 w 634"/>
                <a:gd name="T9" fmla="*/ 471 h 619"/>
                <a:gd name="T10" fmla="*/ 118 w 634"/>
                <a:gd name="T11" fmla="*/ 544 h 619"/>
                <a:gd name="T12" fmla="*/ 207 w 634"/>
                <a:gd name="T13" fmla="*/ 500 h 619"/>
                <a:gd name="T14" fmla="*/ 207 w 634"/>
                <a:gd name="T15" fmla="*/ 500 h 619"/>
                <a:gd name="T16" fmla="*/ 236 w 634"/>
                <a:gd name="T17" fmla="*/ 544 h 619"/>
                <a:gd name="T18" fmla="*/ 207 w 634"/>
                <a:gd name="T19" fmla="*/ 589 h 619"/>
                <a:gd name="T20" fmla="*/ 162 w 634"/>
                <a:gd name="T21" fmla="*/ 544 h 619"/>
                <a:gd name="T22" fmla="*/ 207 w 634"/>
                <a:gd name="T23" fmla="*/ 500 h 619"/>
                <a:gd name="T24" fmla="*/ 162 w 634"/>
                <a:gd name="T25" fmla="*/ 427 h 619"/>
                <a:gd name="T26" fmla="*/ 162 w 634"/>
                <a:gd name="T27" fmla="*/ 427 h 619"/>
                <a:gd name="T28" fmla="*/ 118 w 634"/>
                <a:gd name="T29" fmla="*/ 382 h 619"/>
                <a:gd name="T30" fmla="*/ 575 w 634"/>
                <a:gd name="T31" fmla="*/ 353 h 619"/>
                <a:gd name="T32" fmla="*/ 633 w 634"/>
                <a:gd name="T33" fmla="*/ 88 h 619"/>
                <a:gd name="T34" fmla="*/ 619 w 634"/>
                <a:gd name="T35" fmla="*/ 73 h 619"/>
                <a:gd name="T36" fmla="*/ 118 w 634"/>
                <a:gd name="T37" fmla="*/ 73 h 619"/>
                <a:gd name="T38" fmla="*/ 118 w 634"/>
                <a:gd name="T39" fmla="*/ 29 h 619"/>
                <a:gd name="T40" fmla="*/ 148 w 634"/>
                <a:gd name="T41" fmla="*/ 29 h 619"/>
                <a:gd name="T42" fmla="*/ 162 w 634"/>
                <a:gd name="T43" fmla="*/ 14 h 619"/>
                <a:gd name="T44" fmla="*/ 148 w 634"/>
                <a:gd name="T45" fmla="*/ 0 h 619"/>
                <a:gd name="T46" fmla="*/ 30 w 634"/>
                <a:gd name="T47" fmla="*/ 0 h 619"/>
                <a:gd name="T48" fmla="*/ 0 w 634"/>
                <a:gd name="T49" fmla="*/ 14 h 619"/>
                <a:gd name="T50" fmla="*/ 30 w 634"/>
                <a:gd name="T51" fmla="*/ 29 h 619"/>
                <a:gd name="T52" fmla="*/ 89 w 634"/>
                <a:gd name="T53" fmla="*/ 29 h 619"/>
                <a:gd name="T54" fmla="*/ 89 w 634"/>
                <a:gd name="T55" fmla="*/ 382 h 619"/>
                <a:gd name="T56" fmla="*/ 162 w 634"/>
                <a:gd name="T57" fmla="*/ 471 h 619"/>
                <a:gd name="T58" fmla="*/ 207 w 634"/>
                <a:gd name="T59" fmla="*/ 471 h 619"/>
                <a:gd name="T60" fmla="*/ 442 w 634"/>
                <a:gd name="T61" fmla="*/ 471 h 619"/>
                <a:gd name="T62" fmla="*/ 619 w 634"/>
                <a:gd name="T63" fmla="*/ 471 h 619"/>
                <a:gd name="T64" fmla="*/ 619 w 634"/>
                <a:gd name="T65" fmla="*/ 427 h 619"/>
                <a:gd name="T66" fmla="*/ 162 w 634"/>
                <a:gd name="T67" fmla="*/ 427 h 619"/>
                <a:gd name="T68" fmla="*/ 118 w 634"/>
                <a:gd name="T69" fmla="*/ 118 h 619"/>
                <a:gd name="T70" fmla="*/ 118 w 634"/>
                <a:gd name="T71" fmla="*/ 118 h 619"/>
                <a:gd name="T72" fmla="*/ 589 w 634"/>
                <a:gd name="T73" fmla="*/ 118 h 619"/>
                <a:gd name="T74" fmla="*/ 545 w 634"/>
                <a:gd name="T75" fmla="*/ 309 h 619"/>
                <a:gd name="T76" fmla="*/ 118 w 634"/>
                <a:gd name="T77" fmla="*/ 353 h 619"/>
                <a:gd name="T78" fmla="*/ 118 w 634"/>
                <a:gd name="T79" fmla="*/ 118 h 619"/>
                <a:gd name="T80" fmla="*/ 354 w 634"/>
                <a:gd name="T81" fmla="*/ 544 h 619"/>
                <a:gd name="T82" fmla="*/ 354 w 634"/>
                <a:gd name="T83" fmla="*/ 544 h 619"/>
                <a:gd name="T84" fmla="*/ 442 w 634"/>
                <a:gd name="T85" fmla="*/ 618 h 619"/>
                <a:gd name="T86" fmla="*/ 516 w 634"/>
                <a:gd name="T87" fmla="*/ 544 h 619"/>
                <a:gd name="T88" fmla="*/ 442 w 634"/>
                <a:gd name="T89" fmla="*/ 471 h 619"/>
                <a:gd name="T90" fmla="*/ 354 w 634"/>
                <a:gd name="T91" fmla="*/ 544 h 619"/>
                <a:gd name="T92" fmla="*/ 442 w 634"/>
                <a:gd name="T93" fmla="*/ 500 h 619"/>
                <a:gd name="T94" fmla="*/ 442 w 634"/>
                <a:gd name="T95" fmla="*/ 500 h 619"/>
                <a:gd name="T96" fmla="*/ 471 w 634"/>
                <a:gd name="T97" fmla="*/ 544 h 619"/>
                <a:gd name="T98" fmla="*/ 442 w 634"/>
                <a:gd name="T99" fmla="*/ 589 h 619"/>
                <a:gd name="T100" fmla="*/ 398 w 634"/>
                <a:gd name="T101" fmla="*/ 544 h 619"/>
                <a:gd name="T102" fmla="*/ 442 w 634"/>
                <a:gd name="T103" fmla="*/ 50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4" h="619">
                  <a:moveTo>
                    <a:pt x="118" y="544"/>
                  </a:moveTo>
                  <a:lnTo>
                    <a:pt x="118" y="544"/>
                  </a:lnTo>
                  <a:cubicBezTo>
                    <a:pt x="118" y="589"/>
                    <a:pt x="162" y="618"/>
                    <a:pt x="207" y="618"/>
                  </a:cubicBezTo>
                  <a:cubicBezTo>
                    <a:pt x="251" y="618"/>
                    <a:pt x="280" y="589"/>
                    <a:pt x="280" y="544"/>
                  </a:cubicBezTo>
                  <a:cubicBezTo>
                    <a:pt x="280" y="500"/>
                    <a:pt x="251" y="471"/>
                    <a:pt x="207" y="471"/>
                  </a:cubicBezTo>
                  <a:cubicBezTo>
                    <a:pt x="162" y="471"/>
                    <a:pt x="118" y="500"/>
                    <a:pt x="118" y="544"/>
                  </a:cubicBezTo>
                  <a:close/>
                  <a:moveTo>
                    <a:pt x="207" y="500"/>
                  </a:moveTo>
                  <a:lnTo>
                    <a:pt x="207" y="500"/>
                  </a:lnTo>
                  <a:cubicBezTo>
                    <a:pt x="221" y="500"/>
                    <a:pt x="236" y="530"/>
                    <a:pt x="236" y="544"/>
                  </a:cubicBezTo>
                  <a:cubicBezTo>
                    <a:pt x="236" y="559"/>
                    <a:pt x="221" y="589"/>
                    <a:pt x="207" y="589"/>
                  </a:cubicBezTo>
                  <a:cubicBezTo>
                    <a:pt x="177" y="589"/>
                    <a:pt x="162" y="559"/>
                    <a:pt x="162" y="544"/>
                  </a:cubicBezTo>
                  <a:cubicBezTo>
                    <a:pt x="162" y="530"/>
                    <a:pt x="177" y="500"/>
                    <a:pt x="207" y="500"/>
                  </a:cubicBezTo>
                  <a:close/>
                  <a:moveTo>
                    <a:pt x="162" y="427"/>
                  </a:moveTo>
                  <a:lnTo>
                    <a:pt x="162" y="427"/>
                  </a:lnTo>
                  <a:cubicBezTo>
                    <a:pt x="148" y="427"/>
                    <a:pt x="118" y="412"/>
                    <a:pt x="118" y="382"/>
                  </a:cubicBezTo>
                  <a:cubicBezTo>
                    <a:pt x="575" y="353"/>
                    <a:pt x="575" y="353"/>
                    <a:pt x="575" y="353"/>
                  </a:cubicBezTo>
                  <a:cubicBezTo>
                    <a:pt x="575" y="353"/>
                    <a:pt x="633" y="103"/>
                    <a:pt x="633" y="88"/>
                  </a:cubicBezTo>
                  <a:lnTo>
                    <a:pt x="619" y="73"/>
                  </a:lnTo>
                  <a:cubicBezTo>
                    <a:pt x="118" y="73"/>
                    <a:pt x="118" y="73"/>
                    <a:pt x="118" y="73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9"/>
                    <a:pt x="162" y="29"/>
                    <a:pt x="162" y="14"/>
                  </a:cubicBezTo>
                  <a:cubicBezTo>
                    <a:pt x="162" y="0"/>
                    <a:pt x="148" y="0"/>
                    <a:pt x="14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5" y="0"/>
                    <a:pt x="0" y="0"/>
                    <a:pt x="0" y="14"/>
                  </a:cubicBezTo>
                  <a:cubicBezTo>
                    <a:pt x="0" y="29"/>
                    <a:pt x="15" y="29"/>
                    <a:pt x="30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382"/>
                    <a:pt x="89" y="382"/>
                    <a:pt x="89" y="382"/>
                  </a:cubicBezTo>
                  <a:cubicBezTo>
                    <a:pt x="89" y="427"/>
                    <a:pt x="118" y="471"/>
                    <a:pt x="162" y="471"/>
                  </a:cubicBezTo>
                  <a:cubicBezTo>
                    <a:pt x="207" y="471"/>
                    <a:pt x="207" y="471"/>
                    <a:pt x="207" y="471"/>
                  </a:cubicBezTo>
                  <a:cubicBezTo>
                    <a:pt x="442" y="471"/>
                    <a:pt x="442" y="471"/>
                    <a:pt x="442" y="471"/>
                  </a:cubicBezTo>
                  <a:cubicBezTo>
                    <a:pt x="619" y="471"/>
                    <a:pt x="619" y="471"/>
                    <a:pt x="619" y="471"/>
                  </a:cubicBezTo>
                  <a:cubicBezTo>
                    <a:pt x="619" y="471"/>
                    <a:pt x="619" y="441"/>
                    <a:pt x="619" y="427"/>
                  </a:cubicBezTo>
                  <a:lnTo>
                    <a:pt x="162" y="427"/>
                  </a:lnTo>
                  <a:close/>
                  <a:moveTo>
                    <a:pt x="118" y="118"/>
                  </a:moveTo>
                  <a:lnTo>
                    <a:pt x="118" y="118"/>
                  </a:lnTo>
                  <a:cubicBezTo>
                    <a:pt x="589" y="118"/>
                    <a:pt x="589" y="118"/>
                    <a:pt x="589" y="118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118" y="353"/>
                    <a:pt x="118" y="353"/>
                    <a:pt x="118" y="353"/>
                  </a:cubicBezTo>
                  <a:lnTo>
                    <a:pt x="118" y="118"/>
                  </a:lnTo>
                  <a:close/>
                  <a:moveTo>
                    <a:pt x="354" y="544"/>
                  </a:moveTo>
                  <a:lnTo>
                    <a:pt x="354" y="544"/>
                  </a:lnTo>
                  <a:cubicBezTo>
                    <a:pt x="354" y="589"/>
                    <a:pt x="398" y="618"/>
                    <a:pt x="442" y="618"/>
                  </a:cubicBezTo>
                  <a:cubicBezTo>
                    <a:pt x="486" y="618"/>
                    <a:pt x="516" y="589"/>
                    <a:pt x="516" y="544"/>
                  </a:cubicBezTo>
                  <a:cubicBezTo>
                    <a:pt x="516" y="500"/>
                    <a:pt x="486" y="471"/>
                    <a:pt x="442" y="471"/>
                  </a:cubicBezTo>
                  <a:cubicBezTo>
                    <a:pt x="398" y="471"/>
                    <a:pt x="354" y="500"/>
                    <a:pt x="354" y="544"/>
                  </a:cubicBezTo>
                  <a:close/>
                  <a:moveTo>
                    <a:pt x="442" y="500"/>
                  </a:moveTo>
                  <a:lnTo>
                    <a:pt x="442" y="500"/>
                  </a:lnTo>
                  <a:cubicBezTo>
                    <a:pt x="457" y="500"/>
                    <a:pt x="471" y="530"/>
                    <a:pt x="471" y="544"/>
                  </a:cubicBezTo>
                  <a:cubicBezTo>
                    <a:pt x="471" y="559"/>
                    <a:pt x="457" y="589"/>
                    <a:pt x="442" y="589"/>
                  </a:cubicBezTo>
                  <a:cubicBezTo>
                    <a:pt x="412" y="589"/>
                    <a:pt x="398" y="559"/>
                    <a:pt x="398" y="544"/>
                  </a:cubicBezTo>
                  <a:cubicBezTo>
                    <a:pt x="398" y="530"/>
                    <a:pt x="412" y="500"/>
                    <a:pt x="442" y="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922520" y="3197860"/>
            <a:ext cx="3425190" cy="485140"/>
            <a:chOff x="7767" y="4407"/>
            <a:chExt cx="5394" cy="764"/>
          </a:xfrm>
        </p:grpSpPr>
        <p:grpSp>
          <p:nvGrpSpPr>
            <p:cNvPr id="85" name="Group 59"/>
            <p:cNvGrpSpPr/>
            <p:nvPr/>
          </p:nvGrpSpPr>
          <p:grpSpPr>
            <a:xfrm>
              <a:off x="7767" y="4407"/>
              <a:ext cx="830" cy="764"/>
              <a:chOff x="13296063" y="10607541"/>
              <a:chExt cx="1265763" cy="1166060"/>
            </a:xfrm>
            <a:solidFill>
              <a:schemeClr val="accent3"/>
            </a:solidFill>
          </p:grpSpPr>
          <p:sp>
            <p:nvSpPr>
              <p:cNvPr id="86" name="Freeform: Shape 60"/>
              <p:cNvSpPr/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Freeform: Shape 61"/>
              <p:cNvSpPr/>
              <p:nvPr/>
            </p:nvSpPr>
            <p:spPr bwMode="auto">
              <a:xfrm>
                <a:off x="13296063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 w="9525" cap="flat">
                <a:noFill/>
                <a:beve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8" name="Group 63"/>
            <p:cNvGrpSpPr/>
            <p:nvPr/>
          </p:nvGrpSpPr>
          <p:grpSpPr>
            <a:xfrm>
              <a:off x="8646" y="4673"/>
              <a:ext cx="180" cy="179"/>
              <a:chOff x="8571240" y="5550087"/>
              <a:chExt cx="304072" cy="303870"/>
            </a:xfrm>
          </p:grpSpPr>
          <p:sp>
            <p:nvSpPr>
              <p:cNvPr id="89" name="Freeform: Shape 64"/>
              <p:cNvSpPr/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90" name="Group 65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94" name="Freeform: Shape 66"/>
                <p:cNvSpPr/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98" name="Freeform: Shape 67"/>
                <p:cNvSpPr/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99" name="TextBox 62"/>
            <p:cNvSpPr txBox="1"/>
            <p:nvPr/>
          </p:nvSpPr>
          <p:spPr>
            <a:xfrm>
              <a:off x="9019" y="4554"/>
              <a:ext cx="4143" cy="400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rmAutofit/>
            </a:bodyPr>
            <a:lstStyle/>
            <a:p>
              <a:r>
                <a:rPr lang="zh-CN" altLang="en-US" sz="1600" b="1" dirty="0"/>
                <a:t>年份输出</a:t>
              </a:r>
              <a:endParaRPr lang="zh-CN" altLang="en-US" sz="1600" b="1" dirty="0"/>
            </a:p>
          </p:txBody>
        </p:sp>
        <p:sp>
          <p:nvSpPr>
            <p:cNvPr id="100" name="Freeform: Shape 92"/>
            <p:cNvSpPr/>
            <p:nvPr/>
          </p:nvSpPr>
          <p:spPr bwMode="auto">
            <a:xfrm>
              <a:off x="8014" y="4638"/>
              <a:ext cx="329" cy="347"/>
            </a:xfrm>
            <a:custGeom>
              <a:avLst/>
              <a:gdLst>
                <a:gd name="T0" fmla="*/ 530 w 604"/>
                <a:gd name="T1" fmla="*/ 0 h 634"/>
                <a:gd name="T2" fmla="*/ 530 w 604"/>
                <a:gd name="T3" fmla="*/ 0 h 634"/>
                <a:gd name="T4" fmla="*/ 74 w 604"/>
                <a:gd name="T5" fmla="*/ 0 h 634"/>
                <a:gd name="T6" fmla="*/ 0 w 604"/>
                <a:gd name="T7" fmla="*/ 74 h 634"/>
                <a:gd name="T8" fmla="*/ 0 w 604"/>
                <a:gd name="T9" fmla="*/ 427 h 634"/>
                <a:gd name="T10" fmla="*/ 74 w 604"/>
                <a:gd name="T11" fmla="*/ 516 h 634"/>
                <a:gd name="T12" fmla="*/ 236 w 604"/>
                <a:gd name="T13" fmla="*/ 516 h 634"/>
                <a:gd name="T14" fmla="*/ 236 w 604"/>
                <a:gd name="T15" fmla="*/ 589 h 634"/>
                <a:gd name="T16" fmla="*/ 191 w 604"/>
                <a:gd name="T17" fmla="*/ 589 h 634"/>
                <a:gd name="T18" fmla="*/ 177 w 604"/>
                <a:gd name="T19" fmla="*/ 604 h 634"/>
                <a:gd name="T20" fmla="*/ 191 w 604"/>
                <a:gd name="T21" fmla="*/ 633 h 634"/>
                <a:gd name="T22" fmla="*/ 427 w 604"/>
                <a:gd name="T23" fmla="*/ 633 h 634"/>
                <a:gd name="T24" fmla="*/ 441 w 604"/>
                <a:gd name="T25" fmla="*/ 604 h 634"/>
                <a:gd name="T26" fmla="*/ 427 w 604"/>
                <a:gd name="T27" fmla="*/ 589 h 634"/>
                <a:gd name="T28" fmla="*/ 383 w 604"/>
                <a:gd name="T29" fmla="*/ 589 h 634"/>
                <a:gd name="T30" fmla="*/ 383 w 604"/>
                <a:gd name="T31" fmla="*/ 516 h 634"/>
                <a:gd name="T32" fmla="*/ 530 w 604"/>
                <a:gd name="T33" fmla="*/ 516 h 634"/>
                <a:gd name="T34" fmla="*/ 603 w 604"/>
                <a:gd name="T35" fmla="*/ 427 h 634"/>
                <a:gd name="T36" fmla="*/ 603 w 604"/>
                <a:gd name="T37" fmla="*/ 74 h 634"/>
                <a:gd name="T38" fmla="*/ 530 w 604"/>
                <a:gd name="T39" fmla="*/ 0 h 634"/>
                <a:gd name="T40" fmla="*/ 353 w 604"/>
                <a:gd name="T41" fmla="*/ 589 h 634"/>
                <a:gd name="T42" fmla="*/ 353 w 604"/>
                <a:gd name="T43" fmla="*/ 589 h 634"/>
                <a:gd name="T44" fmla="*/ 265 w 604"/>
                <a:gd name="T45" fmla="*/ 589 h 634"/>
                <a:gd name="T46" fmla="*/ 265 w 604"/>
                <a:gd name="T47" fmla="*/ 516 h 634"/>
                <a:gd name="T48" fmla="*/ 353 w 604"/>
                <a:gd name="T49" fmla="*/ 516 h 634"/>
                <a:gd name="T50" fmla="*/ 353 w 604"/>
                <a:gd name="T51" fmla="*/ 589 h 634"/>
                <a:gd name="T52" fmla="*/ 559 w 604"/>
                <a:gd name="T53" fmla="*/ 427 h 634"/>
                <a:gd name="T54" fmla="*/ 559 w 604"/>
                <a:gd name="T55" fmla="*/ 427 h 634"/>
                <a:gd name="T56" fmla="*/ 530 w 604"/>
                <a:gd name="T57" fmla="*/ 471 h 634"/>
                <a:gd name="T58" fmla="*/ 74 w 604"/>
                <a:gd name="T59" fmla="*/ 471 h 634"/>
                <a:gd name="T60" fmla="*/ 29 w 604"/>
                <a:gd name="T61" fmla="*/ 427 h 634"/>
                <a:gd name="T62" fmla="*/ 29 w 604"/>
                <a:gd name="T63" fmla="*/ 398 h 634"/>
                <a:gd name="T64" fmla="*/ 559 w 604"/>
                <a:gd name="T65" fmla="*/ 398 h 634"/>
                <a:gd name="T66" fmla="*/ 559 w 604"/>
                <a:gd name="T67" fmla="*/ 427 h 634"/>
                <a:gd name="T68" fmla="*/ 559 w 604"/>
                <a:gd name="T69" fmla="*/ 354 h 634"/>
                <a:gd name="T70" fmla="*/ 559 w 604"/>
                <a:gd name="T71" fmla="*/ 354 h 634"/>
                <a:gd name="T72" fmla="*/ 29 w 604"/>
                <a:gd name="T73" fmla="*/ 354 h 634"/>
                <a:gd name="T74" fmla="*/ 29 w 604"/>
                <a:gd name="T75" fmla="*/ 74 h 634"/>
                <a:gd name="T76" fmla="*/ 74 w 604"/>
                <a:gd name="T77" fmla="*/ 44 h 634"/>
                <a:gd name="T78" fmla="*/ 530 w 604"/>
                <a:gd name="T79" fmla="*/ 44 h 634"/>
                <a:gd name="T80" fmla="*/ 559 w 604"/>
                <a:gd name="T81" fmla="*/ 74 h 634"/>
                <a:gd name="T82" fmla="*/ 559 w 604"/>
                <a:gd name="T83" fmla="*/ 35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4" h="634">
                  <a:moveTo>
                    <a:pt x="530" y="0"/>
                  </a:moveTo>
                  <a:lnTo>
                    <a:pt x="530" y="0"/>
                  </a:lnTo>
                  <a:cubicBezTo>
                    <a:pt x="74" y="0"/>
                    <a:pt x="74" y="0"/>
                    <a:pt x="74" y="0"/>
                  </a:cubicBezTo>
                  <a:cubicBezTo>
                    <a:pt x="29" y="0"/>
                    <a:pt x="0" y="30"/>
                    <a:pt x="0" y="74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71"/>
                    <a:pt x="29" y="516"/>
                    <a:pt x="74" y="516"/>
                  </a:cubicBezTo>
                  <a:cubicBezTo>
                    <a:pt x="236" y="516"/>
                    <a:pt x="236" y="516"/>
                    <a:pt x="236" y="516"/>
                  </a:cubicBezTo>
                  <a:cubicBezTo>
                    <a:pt x="236" y="589"/>
                    <a:pt x="236" y="589"/>
                    <a:pt x="236" y="589"/>
                  </a:cubicBezTo>
                  <a:cubicBezTo>
                    <a:pt x="191" y="589"/>
                    <a:pt x="191" y="589"/>
                    <a:pt x="191" y="589"/>
                  </a:cubicBezTo>
                  <a:cubicBezTo>
                    <a:pt x="177" y="589"/>
                    <a:pt x="177" y="604"/>
                    <a:pt x="177" y="604"/>
                  </a:cubicBezTo>
                  <a:cubicBezTo>
                    <a:pt x="177" y="619"/>
                    <a:pt x="177" y="633"/>
                    <a:pt x="191" y="633"/>
                  </a:cubicBezTo>
                  <a:cubicBezTo>
                    <a:pt x="427" y="633"/>
                    <a:pt x="427" y="633"/>
                    <a:pt x="427" y="633"/>
                  </a:cubicBezTo>
                  <a:cubicBezTo>
                    <a:pt x="441" y="633"/>
                    <a:pt x="441" y="619"/>
                    <a:pt x="441" y="604"/>
                  </a:cubicBezTo>
                  <a:cubicBezTo>
                    <a:pt x="441" y="604"/>
                    <a:pt x="441" y="589"/>
                    <a:pt x="427" y="589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16"/>
                    <a:pt x="383" y="516"/>
                    <a:pt x="383" y="516"/>
                  </a:cubicBezTo>
                  <a:cubicBezTo>
                    <a:pt x="530" y="516"/>
                    <a:pt x="530" y="516"/>
                    <a:pt x="530" y="516"/>
                  </a:cubicBezTo>
                  <a:cubicBezTo>
                    <a:pt x="574" y="516"/>
                    <a:pt x="603" y="471"/>
                    <a:pt x="603" y="427"/>
                  </a:cubicBezTo>
                  <a:cubicBezTo>
                    <a:pt x="603" y="74"/>
                    <a:pt x="603" y="74"/>
                    <a:pt x="603" y="74"/>
                  </a:cubicBezTo>
                  <a:cubicBezTo>
                    <a:pt x="603" y="30"/>
                    <a:pt x="574" y="0"/>
                    <a:pt x="530" y="0"/>
                  </a:cubicBezTo>
                  <a:close/>
                  <a:moveTo>
                    <a:pt x="353" y="589"/>
                  </a:moveTo>
                  <a:lnTo>
                    <a:pt x="353" y="589"/>
                  </a:lnTo>
                  <a:cubicBezTo>
                    <a:pt x="265" y="589"/>
                    <a:pt x="265" y="589"/>
                    <a:pt x="265" y="589"/>
                  </a:cubicBezTo>
                  <a:cubicBezTo>
                    <a:pt x="265" y="516"/>
                    <a:pt x="265" y="516"/>
                    <a:pt x="265" y="516"/>
                  </a:cubicBezTo>
                  <a:cubicBezTo>
                    <a:pt x="353" y="516"/>
                    <a:pt x="353" y="516"/>
                    <a:pt x="353" y="516"/>
                  </a:cubicBezTo>
                  <a:lnTo>
                    <a:pt x="353" y="589"/>
                  </a:lnTo>
                  <a:close/>
                  <a:moveTo>
                    <a:pt x="559" y="427"/>
                  </a:moveTo>
                  <a:lnTo>
                    <a:pt x="559" y="427"/>
                  </a:lnTo>
                  <a:cubicBezTo>
                    <a:pt x="559" y="457"/>
                    <a:pt x="545" y="471"/>
                    <a:pt x="530" y="471"/>
                  </a:cubicBezTo>
                  <a:cubicBezTo>
                    <a:pt x="74" y="471"/>
                    <a:pt x="74" y="471"/>
                    <a:pt x="74" y="471"/>
                  </a:cubicBezTo>
                  <a:cubicBezTo>
                    <a:pt x="59" y="471"/>
                    <a:pt x="29" y="457"/>
                    <a:pt x="29" y="427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559" y="398"/>
                    <a:pt x="559" y="398"/>
                    <a:pt x="559" y="398"/>
                  </a:cubicBezTo>
                  <a:lnTo>
                    <a:pt x="559" y="427"/>
                  </a:lnTo>
                  <a:close/>
                  <a:moveTo>
                    <a:pt x="559" y="354"/>
                  </a:moveTo>
                  <a:lnTo>
                    <a:pt x="559" y="354"/>
                  </a:lnTo>
                  <a:cubicBezTo>
                    <a:pt x="29" y="354"/>
                    <a:pt x="29" y="354"/>
                    <a:pt x="29" y="35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59"/>
                    <a:pt x="59" y="44"/>
                    <a:pt x="74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45" y="44"/>
                    <a:pt x="559" y="59"/>
                    <a:pt x="559" y="74"/>
                  </a:cubicBezTo>
                  <a:lnTo>
                    <a:pt x="559" y="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年份查找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1505" y="771525"/>
            <a:ext cx="7003415" cy="3188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基础逻辑：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S1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：输入节气，查找输入节气的所有农历日期（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1940-2040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S2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：将查询得到的信息存入文件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“text.txt”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S3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：从文件读取信息并储存到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years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lunarDay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中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S4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：输入农历，逐一比较查找输入农历符合的年份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S5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：输出查找到年份的年历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7297420" y="483235"/>
            <a:ext cx="1330960" cy="1330960"/>
            <a:chOff x="5083" y="4319"/>
            <a:chExt cx="2096" cy="2096"/>
          </a:xfrm>
        </p:grpSpPr>
        <p:grpSp>
          <p:nvGrpSpPr>
            <p:cNvPr id="20" name="Group 113"/>
            <p:cNvGrpSpPr/>
            <p:nvPr/>
          </p:nvGrpSpPr>
          <p:grpSpPr>
            <a:xfrm rot="0">
              <a:off x="5083" y="4319"/>
              <a:ext cx="2097" cy="2096"/>
              <a:chOff x="3283921" y="2833020"/>
              <a:chExt cx="1087107" cy="1086589"/>
            </a:xfrm>
          </p:grpSpPr>
          <p:sp>
            <p:nvSpPr>
              <p:cNvPr id="24" name="Freeform: Shape 121"/>
              <p:cNvSpPr/>
              <p:nvPr/>
            </p:nvSpPr>
            <p:spPr bwMode="auto">
              <a:xfrm flipH="1">
                <a:off x="3292865" y="2833020"/>
                <a:ext cx="1078163" cy="1080239"/>
              </a:xfrm>
              <a:custGeom>
                <a:avLst/>
                <a:gdLst>
                  <a:gd name="T0" fmla="*/ 604 w 604"/>
                  <a:gd name="T1" fmla="*/ 0 h 605"/>
                  <a:gd name="T2" fmla="*/ 0 w 604"/>
                  <a:gd name="T3" fmla="*/ 605 h 605"/>
                  <a:gd name="T4" fmla="*/ 56 w 604"/>
                  <a:gd name="T5" fmla="*/ 56 h 605"/>
                  <a:gd name="T6" fmla="*/ 604 w 604"/>
                  <a:gd name="T7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0"/>
                    </a:moveTo>
                    <a:cubicBezTo>
                      <a:pt x="591" y="328"/>
                      <a:pt x="328" y="591"/>
                      <a:pt x="0" y="605"/>
                    </a:cubicBezTo>
                    <a:cubicBezTo>
                      <a:pt x="56" y="56"/>
                      <a:pt x="56" y="56"/>
                      <a:pt x="56" y="56"/>
                    </a:cubicBez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</a:p>
            </p:txBody>
          </p:sp>
          <p:sp>
            <p:nvSpPr>
              <p:cNvPr id="25" name="Freeform: Shape 122"/>
              <p:cNvSpPr/>
              <p:nvPr/>
            </p:nvSpPr>
            <p:spPr bwMode="auto">
              <a:xfrm flipH="1">
                <a:off x="3283921" y="2838853"/>
                <a:ext cx="1081276" cy="99619"/>
              </a:xfrm>
              <a:custGeom>
                <a:avLst/>
                <a:gdLst>
                  <a:gd name="T0" fmla="*/ 96 w 1042"/>
                  <a:gd name="T1" fmla="*/ 96 h 96"/>
                  <a:gd name="T2" fmla="*/ 1042 w 1042"/>
                  <a:gd name="T3" fmla="*/ 0 h 96"/>
                  <a:gd name="T4" fmla="*/ 0 w 1042"/>
                  <a:gd name="T5" fmla="*/ 0 h 96"/>
                  <a:gd name="T6" fmla="*/ 96 w 1042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6">
                    <a:moveTo>
                      <a:pt x="96" y="96"/>
                    </a:moveTo>
                    <a:lnTo>
                      <a:pt x="1042" y="0"/>
                    </a:lnTo>
                    <a:lnTo>
                      <a:pt x="0" y="0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6350" cap="rnd">
                <a:noFill/>
                <a:prstDash val="solid"/>
                <a:round/>
              </a:ln>
              <a:effectLst/>
            </p:spPr>
            <p:txBody>
              <a:bodyPr anchor="ctr"/>
              <a:p>
                <a:pPr algn="ctr"/>
              </a:p>
            </p:txBody>
          </p:sp>
          <p:sp>
            <p:nvSpPr>
              <p:cNvPr id="26" name="Freeform: Shape 124"/>
              <p:cNvSpPr/>
              <p:nvPr/>
            </p:nvSpPr>
            <p:spPr bwMode="auto">
              <a:xfrm flipH="1">
                <a:off x="4265061" y="2839370"/>
                <a:ext cx="99619" cy="1080239"/>
              </a:xfrm>
              <a:custGeom>
                <a:avLst/>
                <a:gdLst>
                  <a:gd name="T0" fmla="*/ 0 w 96"/>
                  <a:gd name="T1" fmla="*/ 0 h 1041"/>
                  <a:gd name="T2" fmla="*/ 0 w 96"/>
                  <a:gd name="T3" fmla="*/ 1041 h 1041"/>
                  <a:gd name="T4" fmla="*/ 96 w 96"/>
                  <a:gd name="T5" fmla="*/ 96 h 1041"/>
                  <a:gd name="T6" fmla="*/ 0 w 96"/>
                  <a:gd name="T7" fmla="*/ 0 h 1041"/>
                  <a:gd name="T8" fmla="*/ 0 w 96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0"/>
                    </a:moveTo>
                    <a:lnTo>
                      <a:pt x="0" y="1041"/>
                    </a:lnTo>
                    <a:lnTo>
                      <a:pt x="96" y="9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1" name="Freeform: Shape 114"/>
            <p:cNvSpPr/>
            <p:nvPr/>
          </p:nvSpPr>
          <p:spPr bwMode="auto">
            <a:xfrm>
              <a:off x="6063" y="5203"/>
              <a:ext cx="550" cy="383"/>
            </a:xfrm>
            <a:custGeom>
              <a:avLst/>
              <a:gdLst>
                <a:gd name="T0" fmla="*/ 184333998 w 21600"/>
                <a:gd name="T1" fmla="*/ 22089549 h 21600"/>
                <a:gd name="T2" fmla="*/ 184450163 w 21600"/>
                <a:gd name="T3" fmla="*/ 21158039 h 21600"/>
                <a:gd name="T4" fmla="*/ 121612724 w 21600"/>
                <a:gd name="T5" fmla="*/ 0 h 21600"/>
                <a:gd name="T6" fmla="*/ 65675853 w 21600"/>
                <a:gd name="T7" fmla="*/ 11547279 h 21600"/>
                <a:gd name="T8" fmla="*/ 48891592 w 21600"/>
                <a:gd name="T9" fmla="*/ 9786155 h 21600"/>
                <a:gd name="T10" fmla="*/ 19120609 w 21600"/>
                <a:gd name="T11" fmla="*/ 19809425 h 21600"/>
                <a:gd name="T12" fmla="*/ 20148166 w 21600"/>
                <a:gd name="T13" fmla="*/ 22431474 h 21600"/>
                <a:gd name="T14" fmla="*/ 0 w 21600"/>
                <a:gd name="T15" fmla="*/ 34682412 h 21600"/>
                <a:gd name="T16" fmla="*/ 40954616 w 21600"/>
                <a:gd name="T17" fmla="*/ 49140884 h 21600"/>
                <a:gd name="T18" fmla="*/ 40954616 w 21600"/>
                <a:gd name="T19" fmla="*/ 49165941 h 21600"/>
                <a:gd name="T20" fmla="*/ 42872977 w 21600"/>
                <a:gd name="T21" fmla="*/ 49165941 h 21600"/>
                <a:gd name="T22" fmla="*/ 43038066 w 21600"/>
                <a:gd name="T23" fmla="*/ 49167945 h 21600"/>
                <a:gd name="T24" fmla="*/ 43203057 w 21600"/>
                <a:gd name="T25" fmla="*/ 49165941 h 21600"/>
                <a:gd name="T26" fmla="*/ 165018960 w 21600"/>
                <a:gd name="T27" fmla="*/ 49165941 h 21600"/>
                <a:gd name="T28" fmla="*/ 167228318 w 21600"/>
                <a:gd name="T29" fmla="*/ 49204553 h 21600"/>
                <a:gd name="T30" fmla="*/ 209326746 w 21600"/>
                <a:gd name="T31" fmla="*/ 35035557 h 21600"/>
                <a:gd name="T32" fmla="*/ 184333998 w 21600"/>
                <a:gd name="T33" fmla="*/ 22089549 h 21600"/>
                <a:gd name="T34" fmla="*/ 167228318 w 21600"/>
                <a:gd name="T35" fmla="*/ 44377553 h 21600"/>
                <a:gd name="T36" fmla="*/ 166589520 w 21600"/>
                <a:gd name="T37" fmla="*/ 44363708 h 21600"/>
                <a:gd name="T38" fmla="*/ 165687981 w 21600"/>
                <a:gd name="T39" fmla="*/ 44343286 h 21600"/>
                <a:gd name="T40" fmla="*/ 165387140 w 21600"/>
                <a:gd name="T41" fmla="*/ 44338651 h 21600"/>
                <a:gd name="T42" fmla="*/ 165009217 w 21600"/>
                <a:gd name="T43" fmla="*/ 44338651 h 21600"/>
                <a:gd name="T44" fmla="*/ 43203057 w 21600"/>
                <a:gd name="T45" fmla="*/ 44338651 h 21600"/>
                <a:gd name="T46" fmla="*/ 42872977 w 21600"/>
                <a:gd name="T47" fmla="*/ 44338651 h 21600"/>
                <a:gd name="T48" fmla="*/ 42592605 w 21600"/>
                <a:gd name="T49" fmla="*/ 44338651 h 21600"/>
                <a:gd name="T50" fmla="*/ 42592605 w 21600"/>
                <a:gd name="T51" fmla="*/ 44329732 h 21600"/>
                <a:gd name="T52" fmla="*/ 14332631 w 21600"/>
                <a:gd name="T53" fmla="*/ 34680077 h 21600"/>
                <a:gd name="T54" fmla="*/ 28424081 w 21600"/>
                <a:gd name="T55" fmla="*/ 26379035 h 21600"/>
                <a:gd name="T56" fmla="*/ 37184432 w 21600"/>
                <a:gd name="T57" fmla="*/ 24627168 h 21600"/>
                <a:gd name="T58" fmla="*/ 34151699 w 21600"/>
                <a:gd name="T59" fmla="*/ 21353911 h 21600"/>
                <a:gd name="T60" fmla="*/ 33453240 w 21600"/>
                <a:gd name="T61" fmla="*/ 19807090 h 21600"/>
                <a:gd name="T62" fmla="*/ 48891592 w 21600"/>
                <a:gd name="T63" fmla="*/ 14613155 h 21600"/>
                <a:gd name="T64" fmla="*/ 58301476 w 21600"/>
                <a:gd name="T65" fmla="*/ 15704556 h 21600"/>
                <a:gd name="T66" fmla="*/ 70948265 w 21600"/>
                <a:gd name="T67" fmla="*/ 19005206 h 21600"/>
                <a:gd name="T68" fmla="*/ 77847951 w 21600"/>
                <a:gd name="T69" fmla="*/ 14141646 h 21600"/>
                <a:gd name="T70" fmla="*/ 121602980 w 21600"/>
                <a:gd name="T71" fmla="*/ 4826952 h 21600"/>
                <a:gd name="T72" fmla="*/ 170126293 w 21600"/>
                <a:gd name="T73" fmla="*/ 21158039 h 21600"/>
                <a:gd name="T74" fmla="*/ 170029624 w 21600"/>
                <a:gd name="T75" fmla="*/ 21779886 h 21600"/>
                <a:gd name="T76" fmla="*/ 169961302 w 21600"/>
                <a:gd name="T77" fmla="*/ 22139663 h 21600"/>
                <a:gd name="T78" fmla="*/ 169419172 w 21600"/>
                <a:gd name="T79" fmla="*/ 25219709 h 21600"/>
                <a:gd name="T80" fmla="*/ 177879674 w 21600"/>
                <a:gd name="T81" fmla="*/ 26406428 h 21600"/>
                <a:gd name="T82" fmla="*/ 194994115 w 21600"/>
                <a:gd name="T83" fmla="*/ 35035557 h 21600"/>
                <a:gd name="T84" fmla="*/ 167228318 w 21600"/>
                <a:gd name="T85" fmla="*/ 44377553 h 21600"/>
                <a:gd name="T86" fmla="*/ 167228318 w 21600"/>
                <a:gd name="T87" fmla="*/ 44377553 h 216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1600" h="21600">
                  <a:moveTo>
                    <a:pt x="19021" y="9697"/>
                  </a:moveTo>
                  <a:cubicBezTo>
                    <a:pt x="19027" y="9566"/>
                    <a:pt x="19033" y="9430"/>
                    <a:pt x="19033" y="9288"/>
                  </a:cubicBezTo>
                  <a:cubicBezTo>
                    <a:pt x="19033" y="4159"/>
                    <a:pt x="16130" y="2"/>
                    <a:pt x="12549" y="0"/>
                  </a:cubicBezTo>
                  <a:cubicBezTo>
                    <a:pt x="10029" y="2"/>
                    <a:pt x="7851" y="2063"/>
                    <a:pt x="6777" y="5069"/>
                  </a:cubicBezTo>
                  <a:cubicBezTo>
                    <a:pt x="6284" y="4584"/>
                    <a:pt x="5687" y="4296"/>
                    <a:pt x="5045" y="4296"/>
                  </a:cubicBezTo>
                  <a:cubicBezTo>
                    <a:pt x="3348" y="4297"/>
                    <a:pt x="1973" y="6266"/>
                    <a:pt x="1973" y="8696"/>
                  </a:cubicBezTo>
                  <a:cubicBezTo>
                    <a:pt x="1973" y="9094"/>
                    <a:pt x="2010" y="9479"/>
                    <a:pt x="2079" y="9847"/>
                  </a:cubicBezTo>
                  <a:cubicBezTo>
                    <a:pt x="832" y="10972"/>
                    <a:pt x="0" y="12957"/>
                    <a:pt x="0" y="15225"/>
                  </a:cubicBezTo>
                  <a:cubicBezTo>
                    <a:pt x="0" y="18634"/>
                    <a:pt x="1874" y="21411"/>
                    <a:pt x="4226" y="21572"/>
                  </a:cubicBezTo>
                  <a:lnTo>
                    <a:pt x="4226" y="21583"/>
                  </a:lnTo>
                  <a:lnTo>
                    <a:pt x="4424" y="21583"/>
                  </a:lnTo>
                  <a:cubicBezTo>
                    <a:pt x="4424" y="21582"/>
                    <a:pt x="4424" y="21583"/>
                    <a:pt x="4441" y="21584"/>
                  </a:cubicBezTo>
                  <a:cubicBezTo>
                    <a:pt x="4458" y="21583"/>
                    <a:pt x="4458" y="21582"/>
                    <a:pt x="4458" y="21583"/>
                  </a:cubicBezTo>
                  <a:lnTo>
                    <a:pt x="17028" y="21583"/>
                  </a:lnTo>
                  <a:cubicBezTo>
                    <a:pt x="17091" y="21588"/>
                    <a:pt x="17169" y="21600"/>
                    <a:pt x="17256" y="21600"/>
                  </a:cubicBezTo>
                  <a:cubicBezTo>
                    <a:pt x="19655" y="21600"/>
                    <a:pt x="21599" y="18815"/>
                    <a:pt x="21600" y="15380"/>
                  </a:cubicBezTo>
                  <a:cubicBezTo>
                    <a:pt x="21599" y="12845"/>
                    <a:pt x="20540" y="10665"/>
                    <a:pt x="19021" y="9697"/>
                  </a:cubicBezTo>
                  <a:close/>
                  <a:moveTo>
                    <a:pt x="17256" y="19481"/>
                  </a:moveTo>
                  <a:cubicBezTo>
                    <a:pt x="17241" y="19481"/>
                    <a:pt x="17218" y="19478"/>
                    <a:pt x="17190" y="19475"/>
                  </a:cubicBezTo>
                  <a:lnTo>
                    <a:pt x="17097" y="19466"/>
                  </a:lnTo>
                  <a:lnTo>
                    <a:pt x="17066" y="19464"/>
                  </a:lnTo>
                  <a:lnTo>
                    <a:pt x="17027" y="19464"/>
                  </a:lnTo>
                  <a:lnTo>
                    <a:pt x="4458" y="19464"/>
                  </a:lnTo>
                  <a:lnTo>
                    <a:pt x="4424" y="19464"/>
                  </a:lnTo>
                  <a:lnTo>
                    <a:pt x="4395" y="19464"/>
                  </a:lnTo>
                  <a:lnTo>
                    <a:pt x="4395" y="19460"/>
                  </a:lnTo>
                  <a:cubicBezTo>
                    <a:pt x="2788" y="19426"/>
                    <a:pt x="1479" y="17521"/>
                    <a:pt x="1479" y="15224"/>
                  </a:cubicBezTo>
                  <a:cubicBezTo>
                    <a:pt x="1479" y="13716"/>
                    <a:pt x="2021" y="12359"/>
                    <a:pt x="2933" y="11580"/>
                  </a:cubicBezTo>
                  <a:lnTo>
                    <a:pt x="3837" y="10811"/>
                  </a:lnTo>
                  <a:lnTo>
                    <a:pt x="3524" y="9374"/>
                  </a:lnTo>
                  <a:cubicBezTo>
                    <a:pt x="3475" y="9156"/>
                    <a:pt x="3452" y="8927"/>
                    <a:pt x="3452" y="8695"/>
                  </a:cubicBezTo>
                  <a:cubicBezTo>
                    <a:pt x="3454" y="7438"/>
                    <a:pt x="4166" y="6417"/>
                    <a:pt x="5045" y="6415"/>
                  </a:cubicBezTo>
                  <a:cubicBezTo>
                    <a:pt x="5399" y="6415"/>
                    <a:pt x="5732" y="6578"/>
                    <a:pt x="6016" y="6894"/>
                  </a:cubicBezTo>
                  <a:lnTo>
                    <a:pt x="7321" y="8343"/>
                  </a:lnTo>
                  <a:lnTo>
                    <a:pt x="8033" y="6208"/>
                  </a:lnTo>
                  <a:cubicBezTo>
                    <a:pt x="8861" y="3726"/>
                    <a:pt x="10635" y="2118"/>
                    <a:pt x="12548" y="2119"/>
                  </a:cubicBezTo>
                  <a:cubicBezTo>
                    <a:pt x="15308" y="2127"/>
                    <a:pt x="17549" y="5335"/>
                    <a:pt x="17555" y="9288"/>
                  </a:cubicBezTo>
                  <a:cubicBezTo>
                    <a:pt x="17555" y="9373"/>
                    <a:pt x="17549" y="9463"/>
                    <a:pt x="17545" y="9561"/>
                  </a:cubicBezTo>
                  <a:lnTo>
                    <a:pt x="17538" y="9719"/>
                  </a:lnTo>
                  <a:lnTo>
                    <a:pt x="17482" y="11071"/>
                  </a:lnTo>
                  <a:lnTo>
                    <a:pt x="18355" y="11592"/>
                  </a:lnTo>
                  <a:cubicBezTo>
                    <a:pt x="19428" y="12231"/>
                    <a:pt x="20120" y="13716"/>
                    <a:pt x="20121" y="15380"/>
                  </a:cubicBezTo>
                  <a:cubicBezTo>
                    <a:pt x="20117" y="17640"/>
                    <a:pt x="18835" y="19477"/>
                    <a:pt x="17256" y="19481"/>
                  </a:cubicBezTo>
                  <a:close/>
                  <a:moveTo>
                    <a:pt x="17256" y="1948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1665" y="483235"/>
            <a:ext cx="7003415" cy="37490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S1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：输入节气，查找输入节气的所有农历日期（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1940-2040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输入节气名称,遍历所有年份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调用get_date_by_solar_term查找所有年份的农历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4974" t="7722" r="3259" b="24783"/>
          <a:stretch>
            <a:fillRect/>
          </a:stretch>
        </p:blipFill>
        <p:spPr>
          <a:xfrm>
            <a:off x="755650" y="1203325"/>
            <a:ext cx="5328285" cy="3415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05" y="477520"/>
            <a:ext cx="321627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get_date_by_solar_term</a:t>
            </a:r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1505" y="1059180"/>
            <a:ext cx="7985760" cy="3188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1.查找节气索引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程序从节气名称数组中查找输入节气对应的索引位置（0~23），例如“立春”为索引 0、“雨水”为索引 1。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2.根据通式寿星公式计算公历日期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通过公式计算出对应节气的月和日：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day = year × 常数C + 固定偏移量，并根据不同世纪（20世纪或21世纪）选取不同的C值。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如果年份属于特殊年份（如节气日期需要调整的年份），对计算结果进行手动调整（增加或减少1天）。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  <a:buNone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3.公历转农历并输出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5439" t="9761" r="16637" b="64989"/>
          <a:stretch>
            <a:fillRect/>
          </a:stretch>
        </p:blipFill>
        <p:spPr>
          <a:xfrm>
            <a:off x="1924685" y="984885"/>
            <a:ext cx="6672580" cy="1214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1889" r="15590" b="57404"/>
          <a:stretch>
            <a:fillRect/>
          </a:stretch>
        </p:blipFill>
        <p:spPr>
          <a:xfrm>
            <a:off x="1259205" y="1491615"/>
            <a:ext cx="7625715" cy="2286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11780" r="27616" b="5273"/>
          <a:stretch>
            <a:fillRect/>
          </a:stretch>
        </p:blipFill>
        <p:spPr>
          <a:xfrm>
            <a:off x="164465" y="3579495"/>
            <a:ext cx="8814435" cy="1368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05" y="477520"/>
            <a:ext cx="4643120" cy="71691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S2：将查询得到的信息存入文件“text.txt”</a:t>
            </a:r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S3：从文件读取信息并储存到years和lunarDay中</a:t>
            </a:r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algn="l">
              <a:buClrTx/>
              <a:buSzTx/>
              <a:buFontTx/>
            </a:pPr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5296" b="-598"/>
          <a:stretch>
            <a:fillRect/>
          </a:stretch>
        </p:blipFill>
        <p:spPr>
          <a:xfrm>
            <a:off x="179705" y="51435"/>
            <a:ext cx="3061335" cy="5078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5" y="1151890"/>
            <a:ext cx="4495800" cy="2943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14187"/>
          <a:stretch>
            <a:fillRect/>
          </a:stretch>
        </p:blipFill>
        <p:spPr>
          <a:xfrm>
            <a:off x="1835785" y="1347470"/>
            <a:ext cx="4355465" cy="2585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20991" r="20948"/>
          <a:stretch>
            <a:fillRect/>
          </a:stretch>
        </p:blipFill>
        <p:spPr>
          <a:xfrm>
            <a:off x="1835785" y="1347470"/>
            <a:ext cx="3384550" cy="255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539115" y="411480"/>
            <a:ext cx="679640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S4：输入农历，逐一比较查找输入农历符合的年份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9115" y="843280"/>
            <a:ext cx="7003415" cy="3188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3709"/>
          <a:stretch>
            <a:fillRect/>
          </a:stretch>
        </p:blipFill>
        <p:spPr>
          <a:xfrm>
            <a:off x="611505" y="915035"/>
            <a:ext cx="5858510" cy="279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467360" y="791210"/>
            <a:ext cx="679640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S5：输出查找到年份的年历</a:t>
            </a:r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9115" y="1275080"/>
            <a:ext cx="7003415" cy="3188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YearPrint(printyear);————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》子功能：功能四（查找年厉）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EasyX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图像输出年份照片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减小项目工程，输出整齐，逻辑简单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年份转换为文件名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通过文件名显示图片</a:t>
            </a: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约减少</a:t>
            </a:r>
            <a:r>
              <a:rPr lang="en-US" altLang="zh-CN" sz="1350">
                <a:latin typeface="Arial" panose="020B0604020202020204" pitchFamily="34" charset="0"/>
                <a:ea typeface="微软雅黑" panose="020B0503020204020204" pitchFamily="34" charset="-122"/>
              </a:rPr>
              <a:t>200</a:t>
            </a:r>
            <a:r>
              <a:rPr lang="zh-CN" altLang="en-US" sz="1350">
                <a:latin typeface="Arial" panose="020B0604020202020204" pitchFamily="34" charset="0"/>
                <a:ea typeface="微软雅黑" panose="020B0503020204020204" pitchFamily="34" charset="-122"/>
              </a:rPr>
              <a:t>行的代码量，减少内存占用</a:t>
            </a:r>
            <a:endParaRPr lang="en-US" altLang="zh-CN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85" y="267335"/>
            <a:ext cx="6512560" cy="3433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915035"/>
            <a:ext cx="6496050" cy="316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18658" r="28296" b="7990"/>
          <a:stretch>
            <a:fillRect/>
          </a:stretch>
        </p:blipFill>
        <p:spPr>
          <a:xfrm>
            <a:off x="611505" y="3220085"/>
            <a:ext cx="5642610" cy="1296670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611560" y="47599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年份输出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4719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4209941" y="1059582"/>
            <a:ext cx="20596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solidFill>
                  <a:schemeClr val="bg1"/>
                </a:solidFill>
                <a:latin typeface="Berlin Sans FB Demi" panose="020E0802020502020306" pitchFamily="34" charset="0"/>
                <a:cs typeface="+mn-ea"/>
                <a:sym typeface="+mn-lt"/>
              </a:rPr>
              <a:t>01</a:t>
            </a:r>
            <a:endParaRPr lang="zh-CN" altLang="en-US" sz="6600" spc="300" dirty="0">
              <a:solidFill>
                <a:schemeClr val="bg1"/>
              </a:solidFill>
              <a:latin typeface="Berlin Sans FB Demi" panose="020E0802020502020306" pitchFamily="34" charset="0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708117" y="2430822"/>
            <a:ext cx="6121927" cy="55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项目背景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49"/>
                            </p:stCondLst>
                            <p:childTnLst>
                              <p:par>
                                <p:cTn id="16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4719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4209941" y="1059582"/>
            <a:ext cx="20596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solidFill>
                  <a:schemeClr val="bg1"/>
                </a:solidFill>
                <a:latin typeface="Berlin Sans FB Demi" panose="020E0802020502020306" pitchFamily="34" charset="0"/>
                <a:cs typeface="+mn-ea"/>
                <a:sym typeface="+mn-lt"/>
              </a:rPr>
              <a:t>04</a:t>
            </a:r>
            <a:endParaRPr lang="zh-CN" altLang="en-US" sz="6600" spc="300" dirty="0">
              <a:solidFill>
                <a:schemeClr val="bg1"/>
              </a:solidFill>
              <a:latin typeface="Berlin Sans FB Demi" panose="020E0802020502020306" pitchFamily="34" charset="0"/>
              <a:cs typeface="+mn-ea"/>
              <a:sym typeface="+mn-lt"/>
            </a:endParaRP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1708117" y="2430822"/>
            <a:ext cx="612192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用户界面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49"/>
                            </p:stCondLst>
                            <p:childTnLst>
                              <p:par>
                                <p:cTn id="16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649265" y="1444415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23"/>
          <p:cNvSpPr/>
          <p:nvPr/>
        </p:nvSpPr>
        <p:spPr>
          <a:xfrm rot="21438189">
            <a:off x="5320881" y="2049367"/>
            <a:ext cx="436843" cy="43684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4" name="Oval 40"/>
          <p:cNvSpPr/>
          <p:nvPr/>
        </p:nvSpPr>
        <p:spPr>
          <a:xfrm>
            <a:off x="5320881" y="3328641"/>
            <a:ext cx="436843" cy="43684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5" name="Group 41"/>
          <p:cNvGrpSpPr/>
          <p:nvPr/>
        </p:nvGrpSpPr>
        <p:grpSpPr>
          <a:xfrm>
            <a:off x="3921568" y="2366609"/>
            <a:ext cx="1332199" cy="1130785"/>
            <a:chOff x="4667919" y="3749625"/>
            <a:chExt cx="1455151" cy="1760540"/>
          </a:xfrm>
        </p:grpSpPr>
        <p:cxnSp>
          <p:nvCxnSpPr>
            <p:cNvPr id="37" name="Straight Connector 43"/>
            <p:cNvCxnSpPr/>
            <p:nvPr/>
          </p:nvCxnSpPr>
          <p:spPr>
            <a:xfrm flipH="1">
              <a:off x="4832355" y="3749625"/>
              <a:ext cx="123507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8"/>
            <p:cNvCxnSpPr/>
            <p:nvPr/>
          </p:nvCxnSpPr>
          <p:spPr>
            <a:xfrm flipV="1">
              <a:off x="4667919" y="4699245"/>
              <a:ext cx="583855" cy="1241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45"/>
            <p:cNvGrpSpPr/>
            <p:nvPr/>
          </p:nvGrpSpPr>
          <p:grpSpPr>
            <a:xfrm flipV="1">
              <a:off x="5246765" y="4690574"/>
              <a:ext cx="876305" cy="819591"/>
              <a:chOff x="5682165" y="4387818"/>
              <a:chExt cx="411377" cy="819591"/>
            </a:xfrm>
          </p:grpSpPr>
          <p:cxnSp>
            <p:nvCxnSpPr>
              <p:cNvPr id="40" name="Straight Connector 46"/>
              <p:cNvCxnSpPr/>
              <p:nvPr/>
            </p:nvCxnSpPr>
            <p:spPr>
              <a:xfrm flipH="1">
                <a:off x="5682169" y="4387818"/>
                <a:ext cx="411373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7"/>
              <p:cNvCxnSpPr/>
              <p:nvPr/>
            </p:nvCxnSpPr>
            <p:spPr>
              <a:xfrm>
                <a:off x="5682165" y="4387818"/>
                <a:ext cx="0" cy="81959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"/>
          <p:cNvGrpSpPr/>
          <p:nvPr/>
        </p:nvGrpSpPr>
        <p:grpSpPr>
          <a:xfrm>
            <a:off x="5784565" y="1541980"/>
            <a:ext cx="2206685" cy="507927"/>
            <a:chOff x="7222206" y="2322208"/>
            <a:chExt cx="2942246" cy="677236"/>
          </a:xfrm>
        </p:grpSpPr>
        <p:sp>
          <p:nvSpPr>
            <p:cNvPr id="34" name="Rectangle 73"/>
            <p:cNvSpPr/>
            <p:nvPr/>
          </p:nvSpPr>
          <p:spPr>
            <a:xfrm>
              <a:off x="7222206" y="2516107"/>
              <a:ext cx="2942246" cy="483337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en-US" altLang="zh-CN" sz="9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35" name="TextBox 74"/>
            <p:cNvSpPr txBox="1"/>
            <p:nvPr/>
          </p:nvSpPr>
          <p:spPr bwMode="auto">
            <a:xfrm>
              <a:off x="7222206" y="2322208"/>
              <a:ext cx="1417724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144000" tIns="0" rIns="144000" bIns="0" anchor="t" anchorCtr="0">
              <a:normAutofit fontScale="77500" lnSpcReduction="20000"/>
            </a:bodyPr>
            <a:lstStyle/>
            <a:p>
              <a:pPr latinLnBrk="0">
                <a:buClr>
                  <a:prstClr val="white"/>
                </a:buClr>
                <a:defRPr/>
              </a:pPr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Group 10"/>
          <p:cNvGrpSpPr/>
          <p:nvPr/>
        </p:nvGrpSpPr>
        <p:grpSpPr>
          <a:xfrm>
            <a:off x="5784565" y="2825550"/>
            <a:ext cx="2206685" cy="507927"/>
            <a:chOff x="7222206" y="4013213"/>
            <a:chExt cx="2942246" cy="677236"/>
          </a:xfrm>
        </p:grpSpPr>
        <p:sp>
          <p:nvSpPr>
            <p:cNvPr id="30" name="Rectangle 77"/>
            <p:cNvSpPr/>
            <p:nvPr/>
          </p:nvSpPr>
          <p:spPr>
            <a:xfrm>
              <a:off x="7222206" y="4207112"/>
              <a:ext cx="2942246" cy="483337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en-US" altLang="zh-CN" sz="9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31" name="TextBox 78"/>
            <p:cNvSpPr txBox="1"/>
            <p:nvPr/>
          </p:nvSpPr>
          <p:spPr bwMode="auto">
            <a:xfrm>
              <a:off x="7222206" y="4013213"/>
              <a:ext cx="1417724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144000" tIns="0" rIns="144000" bIns="0" anchor="t" anchorCtr="0">
              <a:normAutofit fontScale="77500" lnSpcReduction="20000"/>
            </a:bodyPr>
            <a:lstStyle/>
            <a:p>
              <a:pPr latinLnBrk="0">
                <a:buClr>
                  <a:prstClr val="white"/>
                </a:buClr>
                <a:defRPr/>
              </a:pP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Freeform: Shape 82"/>
          <p:cNvSpPr/>
          <p:nvPr/>
        </p:nvSpPr>
        <p:spPr bwMode="auto">
          <a:xfrm rot="21438189">
            <a:off x="5394100" y="2117320"/>
            <a:ext cx="283330" cy="283330"/>
          </a:xfrm>
          <a:custGeom>
            <a:avLst/>
            <a:gdLst>
              <a:gd name="T0" fmla="*/ 74 w 236"/>
              <a:gd name="T1" fmla="*/ 160 h 236"/>
              <a:gd name="T2" fmla="*/ 93 w 236"/>
              <a:gd name="T3" fmla="*/ 160 h 236"/>
              <a:gd name="T4" fmla="*/ 93 w 236"/>
              <a:gd name="T5" fmla="*/ 103 h 236"/>
              <a:gd name="T6" fmla="*/ 74 w 236"/>
              <a:gd name="T7" fmla="*/ 103 h 236"/>
              <a:gd name="T8" fmla="*/ 74 w 236"/>
              <a:gd name="T9" fmla="*/ 160 h 236"/>
              <a:gd name="T10" fmla="*/ 140 w 236"/>
              <a:gd name="T11" fmla="*/ 102 h 236"/>
              <a:gd name="T12" fmla="*/ 122 w 236"/>
              <a:gd name="T13" fmla="*/ 111 h 236"/>
              <a:gd name="T14" fmla="*/ 122 w 236"/>
              <a:gd name="T15" fmla="*/ 103 h 236"/>
              <a:gd name="T16" fmla="*/ 103 w 236"/>
              <a:gd name="T17" fmla="*/ 103 h 236"/>
              <a:gd name="T18" fmla="*/ 103 w 236"/>
              <a:gd name="T19" fmla="*/ 160 h 236"/>
              <a:gd name="T20" fmla="*/ 122 w 236"/>
              <a:gd name="T21" fmla="*/ 160 h 236"/>
              <a:gd name="T22" fmla="*/ 122 w 236"/>
              <a:gd name="T23" fmla="*/ 128 h 236"/>
              <a:gd name="T24" fmla="*/ 123 w 236"/>
              <a:gd name="T25" fmla="*/ 124 h 236"/>
              <a:gd name="T26" fmla="*/ 133 w 236"/>
              <a:gd name="T27" fmla="*/ 117 h 236"/>
              <a:gd name="T28" fmla="*/ 142 w 236"/>
              <a:gd name="T29" fmla="*/ 130 h 236"/>
              <a:gd name="T30" fmla="*/ 142 w 236"/>
              <a:gd name="T31" fmla="*/ 160 h 236"/>
              <a:gd name="T32" fmla="*/ 161 w 236"/>
              <a:gd name="T33" fmla="*/ 160 h 236"/>
              <a:gd name="T34" fmla="*/ 161 w 236"/>
              <a:gd name="T35" fmla="*/ 160 h 236"/>
              <a:gd name="T36" fmla="*/ 161 w 236"/>
              <a:gd name="T37" fmla="*/ 127 h 236"/>
              <a:gd name="T38" fmla="*/ 140 w 236"/>
              <a:gd name="T39" fmla="*/ 102 h 236"/>
              <a:gd name="T40" fmla="*/ 122 w 236"/>
              <a:gd name="T41" fmla="*/ 111 h 236"/>
              <a:gd name="T42" fmla="*/ 122 w 236"/>
              <a:gd name="T43" fmla="*/ 111 h 236"/>
              <a:gd name="T44" fmla="*/ 122 w 236"/>
              <a:gd name="T45" fmla="*/ 111 h 236"/>
              <a:gd name="T46" fmla="*/ 83 w 236"/>
              <a:gd name="T47" fmla="*/ 75 h 236"/>
              <a:gd name="T48" fmla="*/ 73 w 236"/>
              <a:gd name="T49" fmla="*/ 85 h 236"/>
              <a:gd name="T50" fmla="*/ 83 w 236"/>
              <a:gd name="T51" fmla="*/ 95 h 236"/>
              <a:gd name="T52" fmla="*/ 83 w 236"/>
              <a:gd name="T53" fmla="*/ 95 h 236"/>
              <a:gd name="T54" fmla="*/ 94 w 236"/>
              <a:gd name="T55" fmla="*/ 85 h 236"/>
              <a:gd name="T56" fmla="*/ 83 w 236"/>
              <a:gd name="T57" fmla="*/ 75 h 236"/>
              <a:gd name="T58" fmla="*/ 118 w 236"/>
              <a:gd name="T59" fmla="*/ 0 h 236"/>
              <a:gd name="T60" fmla="*/ 0 w 236"/>
              <a:gd name="T61" fmla="*/ 118 h 236"/>
              <a:gd name="T62" fmla="*/ 118 w 236"/>
              <a:gd name="T63" fmla="*/ 236 h 236"/>
              <a:gd name="T64" fmla="*/ 236 w 236"/>
              <a:gd name="T65" fmla="*/ 118 h 236"/>
              <a:gd name="T66" fmla="*/ 118 w 236"/>
              <a:gd name="T67" fmla="*/ 0 h 236"/>
              <a:gd name="T68" fmla="*/ 181 w 236"/>
              <a:gd name="T69" fmla="*/ 172 h 236"/>
              <a:gd name="T70" fmla="*/ 171 w 236"/>
              <a:gd name="T71" fmla="*/ 181 h 236"/>
              <a:gd name="T72" fmla="*/ 64 w 236"/>
              <a:gd name="T73" fmla="*/ 181 h 236"/>
              <a:gd name="T74" fmla="*/ 55 w 236"/>
              <a:gd name="T75" fmla="*/ 172 h 236"/>
              <a:gd name="T76" fmla="*/ 55 w 236"/>
              <a:gd name="T77" fmla="*/ 63 h 236"/>
              <a:gd name="T78" fmla="*/ 64 w 236"/>
              <a:gd name="T79" fmla="*/ 54 h 236"/>
              <a:gd name="T80" fmla="*/ 171 w 236"/>
              <a:gd name="T81" fmla="*/ 54 h 236"/>
              <a:gd name="T82" fmla="*/ 181 w 236"/>
              <a:gd name="T83" fmla="*/ 63 h 236"/>
              <a:gd name="T84" fmla="*/ 181 w 236"/>
              <a:gd name="T85" fmla="*/ 172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6" h="236">
                <a:moveTo>
                  <a:pt x="74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74" y="103"/>
                  <a:pt x="74" y="103"/>
                  <a:pt x="74" y="103"/>
                </a:cubicBezTo>
                <a:lnTo>
                  <a:pt x="74" y="160"/>
                </a:lnTo>
                <a:close/>
                <a:moveTo>
                  <a:pt x="140" y="102"/>
                </a:moveTo>
                <a:cubicBezTo>
                  <a:pt x="129" y="102"/>
                  <a:pt x="125" y="107"/>
                  <a:pt x="122" y="111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103" y="103"/>
                  <a:pt x="103" y="103"/>
                  <a:pt x="103" y="103"/>
                </a:cubicBezTo>
                <a:cubicBezTo>
                  <a:pt x="104" y="108"/>
                  <a:pt x="103" y="160"/>
                  <a:pt x="103" y="160"/>
                </a:cubicBezTo>
                <a:cubicBezTo>
                  <a:pt x="122" y="160"/>
                  <a:pt x="122" y="160"/>
                  <a:pt x="122" y="160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2" y="127"/>
                  <a:pt x="123" y="125"/>
                  <a:pt x="123" y="124"/>
                </a:cubicBezTo>
                <a:cubicBezTo>
                  <a:pt x="124" y="120"/>
                  <a:pt x="128" y="117"/>
                  <a:pt x="133" y="117"/>
                </a:cubicBezTo>
                <a:cubicBezTo>
                  <a:pt x="140" y="117"/>
                  <a:pt x="142" y="122"/>
                  <a:pt x="142" y="13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161" y="110"/>
                  <a:pt x="152" y="102"/>
                  <a:pt x="140" y="102"/>
                </a:cubicBezTo>
                <a:close/>
                <a:moveTo>
                  <a:pt x="122" y="111"/>
                </a:moveTo>
                <a:cubicBezTo>
                  <a:pt x="122" y="111"/>
                  <a:pt x="122" y="111"/>
                  <a:pt x="122" y="111"/>
                </a:cubicBezTo>
                <a:cubicBezTo>
                  <a:pt x="122" y="111"/>
                  <a:pt x="122" y="111"/>
                  <a:pt x="122" y="111"/>
                </a:cubicBezTo>
                <a:close/>
                <a:moveTo>
                  <a:pt x="83" y="75"/>
                </a:moveTo>
                <a:cubicBezTo>
                  <a:pt x="77" y="75"/>
                  <a:pt x="73" y="80"/>
                  <a:pt x="73" y="85"/>
                </a:cubicBezTo>
                <a:cubicBezTo>
                  <a:pt x="73" y="91"/>
                  <a:pt x="77" y="95"/>
                  <a:pt x="83" y="95"/>
                </a:cubicBezTo>
                <a:cubicBezTo>
                  <a:pt x="83" y="95"/>
                  <a:pt x="83" y="95"/>
                  <a:pt x="83" y="95"/>
                </a:cubicBezTo>
                <a:cubicBezTo>
                  <a:pt x="90" y="95"/>
                  <a:pt x="94" y="91"/>
                  <a:pt x="94" y="85"/>
                </a:cubicBezTo>
                <a:cubicBezTo>
                  <a:pt x="94" y="80"/>
                  <a:pt x="90" y="75"/>
                  <a:pt x="83" y="75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1" y="172"/>
                </a:moveTo>
                <a:cubicBezTo>
                  <a:pt x="181" y="177"/>
                  <a:pt x="176" y="181"/>
                  <a:pt x="171" y="181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59" y="181"/>
                  <a:pt x="55" y="177"/>
                  <a:pt x="55" y="172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58"/>
                  <a:pt x="59" y="54"/>
                  <a:pt x="64" y="54"/>
                </a:cubicBezTo>
                <a:cubicBezTo>
                  <a:pt x="171" y="54"/>
                  <a:pt x="171" y="54"/>
                  <a:pt x="171" y="54"/>
                </a:cubicBezTo>
                <a:cubicBezTo>
                  <a:pt x="176" y="54"/>
                  <a:pt x="181" y="58"/>
                  <a:pt x="181" y="63"/>
                </a:cubicBezTo>
                <a:cubicBezTo>
                  <a:pt x="181" y="172"/>
                  <a:pt x="181" y="172"/>
                  <a:pt x="181" y="1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22" name="Freeform: Shape 83"/>
          <p:cNvSpPr/>
          <p:nvPr/>
        </p:nvSpPr>
        <p:spPr bwMode="auto">
          <a:xfrm rot="21438189">
            <a:off x="5394098" y="3405394"/>
            <a:ext cx="283330" cy="283330"/>
          </a:xfrm>
          <a:custGeom>
            <a:avLst/>
            <a:gdLst>
              <a:gd name="T0" fmla="*/ 116 w 232"/>
              <a:gd name="T1" fmla="*/ 0 h 232"/>
              <a:gd name="T2" fmla="*/ 0 w 232"/>
              <a:gd name="T3" fmla="*/ 116 h 232"/>
              <a:gd name="T4" fmla="*/ 116 w 232"/>
              <a:gd name="T5" fmla="*/ 232 h 232"/>
              <a:gd name="T6" fmla="*/ 232 w 232"/>
              <a:gd name="T7" fmla="*/ 116 h 232"/>
              <a:gd name="T8" fmla="*/ 116 w 232"/>
              <a:gd name="T9" fmla="*/ 0 h 232"/>
              <a:gd name="T10" fmla="*/ 129 w 232"/>
              <a:gd name="T11" fmla="*/ 208 h 232"/>
              <a:gd name="T12" fmla="*/ 129 w 232"/>
              <a:gd name="T13" fmla="*/ 190 h 232"/>
              <a:gd name="T14" fmla="*/ 117 w 232"/>
              <a:gd name="T15" fmla="*/ 178 h 232"/>
              <a:gd name="T16" fmla="*/ 105 w 232"/>
              <a:gd name="T17" fmla="*/ 190 h 232"/>
              <a:gd name="T18" fmla="*/ 105 w 232"/>
              <a:gd name="T19" fmla="*/ 208 h 232"/>
              <a:gd name="T20" fmla="*/ 25 w 232"/>
              <a:gd name="T21" fmla="*/ 129 h 232"/>
              <a:gd name="T22" fmla="*/ 42 w 232"/>
              <a:gd name="T23" fmla="*/ 129 h 232"/>
              <a:gd name="T24" fmla="*/ 53 w 232"/>
              <a:gd name="T25" fmla="*/ 117 h 232"/>
              <a:gd name="T26" fmla="*/ 42 w 232"/>
              <a:gd name="T27" fmla="*/ 105 h 232"/>
              <a:gd name="T28" fmla="*/ 24 w 232"/>
              <a:gd name="T29" fmla="*/ 105 h 232"/>
              <a:gd name="T30" fmla="*/ 104 w 232"/>
              <a:gd name="T31" fmla="*/ 25 h 232"/>
              <a:gd name="T32" fmla="*/ 104 w 232"/>
              <a:gd name="T33" fmla="*/ 41 h 232"/>
              <a:gd name="T34" fmla="*/ 116 w 232"/>
              <a:gd name="T35" fmla="*/ 53 h 232"/>
              <a:gd name="T36" fmla="*/ 128 w 232"/>
              <a:gd name="T37" fmla="*/ 41 h 232"/>
              <a:gd name="T38" fmla="*/ 128 w 232"/>
              <a:gd name="T39" fmla="*/ 25 h 232"/>
              <a:gd name="T40" fmla="*/ 208 w 232"/>
              <a:gd name="T41" fmla="*/ 104 h 232"/>
              <a:gd name="T42" fmla="*/ 190 w 232"/>
              <a:gd name="T43" fmla="*/ 104 h 232"/>
              <a:gd name="T44" fmla="*/ 179 w 232"/>
              <a:gd name="T45" fmla="*/ 116 h 232"/>
              <a:gd name="T46" fmla="*/ 190 w 232"/>
              <a:gd name="T47" fmla="*/ 128 h 232"/>
              <a:gd name="T48" fmla="*/ 208 w 232"/>
              <a:gd name="T49" fmla="*/ 128 h 232"/>
              <a:gd name="T50" fmla="*/ 129 w 232"/>
              <a:gd name="T51" fmla="*/ 208 h 232"/>
              <a:gd name="T52" fmla="*/ 124 w 232"/>
              <a:gd name="T53" fmla="*/ 94 h 232"/>
              <a:gd name="T54" fmla="*/ 70 w 232"/>
              <a:gd name="T55" fmla="*/ 69 h 232"/>
              <a:gd name="T56" fmla="*/ 94 w 232"/>
              <a:gd name="T57" fmla="*/ 124 h 232"/>
              <a:gd name="T58" fmla="*/ 109 w 232"/>
              <a:gd name="T59" fmla="*/ 138 h 232"/>
              <a:gd name="T60" fmla="*/ 163 w 232"/>
              <a:gd name="T61" fmla="*/ 163 h 232"/>
              <a:gd name="T62" fmla="*/ 138 w 232"/>
              <a:gd name="T63" fmla="*/ 108 h 232"/>
              <a:gd name="T64" fmla="*/ 124 w 232"/>
              <a:gd name="T65" fmla="*/ 94 h 232"/>
              <a:gd name="T66" fmla="*/ 123 w 232"/>
              <a:gd name="T67" fmla="*/ 123 h 232"/>
              <a:gd name="T68" fmla="*/ 110 w 232"/>
              <a:gd name="T69" fmla="*/ 123 h 232"/>
              <a:gd name="T70" fmla="*/ 110 w 232"/>
              <a:gd name="T71" fmla="*/ 109 h 232"/>
              <a:gd name="T72" fmla="*/ 123 w 232"/>
              <a:gd name="T73" fmla="*/ 109 h 232"/>
              <a:gd name="T74" fmla="*/ 123 w 232"/>
              <a:gd name="T75" fmla="*/ 1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" h="232">
                <a:moveTo>
                  <a:pt x="116" y="0"/>
                </a:move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29" y="208"/>
                </a:moveTo>
                <a:cubicBezTo>
                  <a:pt x="129" y="190"/>
                  <a:pt x="129" y="190"/>
                  <a:pt x="129" y="190"/>
                </a:cubicBezTo>
                <a:cubicBezTo>
                  <a:pt x="129" y="183"/>
                  <a:pt x="123" y="178"/>
                  <a:pt x="117" y="178"/>
                </a:cubicBezTo>
                <a:cubicBezTo>
                  <a:pt x="110" y="178"/>
                  <a:pt x="105" y="183"/>
                  <a:pt x="105" y="190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63" y="203"/>
                  <a:pt x="30" y="170"/>
                  <a:pt x="25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8" y="129"/>
                  <a:pt x="53" y="123"/>
                  <a:pt x="53" y="117"/>
                </a:cubicBezTo>
                <a:cubicBezTo>
                  <a:pt x="53" y="110"/>
                  <a:pt x="48" y="105"/>
                  <a:pt x="42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9" y="63"/>
                  <a:pt x="63" y="30"/>
                  <a:pt x="104" y="25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7"/>
                  <a:pt x="109" y="53"/>
                  <a:pt x="116" y="53"/>
                </a:cubicBezTo>
                <a:cubicBezTo>
                  <a:pt x="122" y="53"/>
                  <a:pt x="128" y="47"/>
                  <a:pt x="128" y="41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69" y="30"/>
                  <a:pt x="202" y="63"/>
                  <a:pt x="208" y="104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84" y="104"/>
                  <a:pt x="179" y="109"/>
                  <a:pt x="179" y="116"/>
                </a:cubicBezTo>
                <a:cubicBezTo>
                  <a:pt x="179" y="122"/>
                  <a:pt x="184" y="128"/>
                  <a:pt x="190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3" y="169"/>
                  <a:pt x="170" y="202"/>
                  <a:pt x="129" y="208"/>
                </a:cubicBezTo>
                <a:close/>
                <a:moveTo>
                  <a:pt x="124" y="94"/>
                </a:moveTo>
                <a:cubicBezTo>
                  <a:pt x="70" y="69"/>
                  <a:pt x="70" y="69"/>
                  <a:pt x="70" y="69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7" y="129"/>
                  <a:pt x="103" y="136"/>
                  <a:pt x="109" y="138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6" y="103"/>
                  <a:pt x="130" y="96"/>
                  <a:pt x="124" y="94"/>
                </a:cubicBezTo>
                <a:close/>
                <a:moveTo>
                  <a:pt x="123" y="123"/>
                </a:moveTo>
                <a:cubicBezTo>
                  <a:pt x="119" y="126"/>
                  <a:pt x="113" y="126"/>
                  <a:pt x="110" y="123"/>
                </a:cubicBezTo>
                <a:cubicBezTo>
                  <a:pt x="106" y="119"/>
                  <a:pt x="106" y="113"/>
                  <a:pt x="110" y="109"/>
                </a:cubicBezTo>
                <a:cubicBezTo>
                  <a:pt x="113" y="106"/>
                  <a:pt x="119" y="106"/>
                  <a:pt x="123" y="109"/>
                </a:cubicBezTo>
                <a:cubicBezTo>
                  <a:pt x="127" y="113"/>
                  <a:pt x="127" y="119"/>
                  <a:pt x="123" y="1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grpSp>
        <p:nvGrpSpPr>
          <p:cNvPr id="2" name="组合 1"/>
          <p:cNvGrpSpPr/>
          <p:nvPr/>
        </p:nvGrpSpPr>
        <p:grpSpPr>
          <a:xfrm>
            <a:off x="1562670" y="1518680"/>
            <a:ext cx="2595251" cy="2322866"/>
            <a:chOff x="1073455" y="1166133"/>
            <a:chExt cx="2595251" cy="2322866"/>
          </a:xfrm>
        </p:grpSpPr>
        <p:sp>
          <p:nvSpPr>
            <p:cNvPr id="4" name="Freeform: Shape 2"/>
            <p:cNvSpPr/>
            <p:nvPr/>
          </p:nvSpPr>
          <p:spPr>
            <a:xfrm>
              <a:off x="1073455" y="1166133"/>
              <a:ext cx="2595251" cy="524971"/>
            </a:xfrm>
            <a:custGeom>
              <a:avLst/>
              <a:gdLst>
                <a:gd name="connsiteX0" fmla="*/ 406399 w 4018173"/>
                <a:gd name="connsiteY0" fmla="*/ 0 h 812801"/>
                <a:gd name="connsiteX1" fmla="*/ 757974 w 4018173"/>
                <a:gd name="connsiteY1" fmla="*/ 0 h 812801"/>
                <a:gd name="connsiteX2" fmla="*/ 757984 w 4018173"/>
                <a:gd name="connsiteY2" fmla="*/ 1 h 812801"/>
                <a:gd name="connsiteX3" fmla="*/ 4018173 w 4018173"/>
                <a:gd name="connsiteY3" fmla="*/ 1 h 812801"/>
                <a:gd name="connsiteX4" fmla="*/ 4018173 w 4018173"/>
                <a:gd name="connsiteY4" fmla="*/ 812801 h 812801"/>
                <a:gd name="connsiteX5" fmla="*/ 449473 w 4018173"/>
                <a:gd name="connsiteY5" fmla="*/ 812801 h 812801"/>
                <a:gd name="connsiteX6" fmla="*/ 449473 w 4018173"/>
                <a:gd name="connsiteY6" fmla="*/ 812798 h 812801"/>
                <a:gd name="connsiteX7" fmla="*/ 406399 w 4018173"/>
                <a:gd name="connsiteY7" fmla="*/ 812798 h 812801"/>
                <a:gd name="connsiteX8" fmla="*/ 0 w 4018173"/>
                <a:gd name="connsiteY8" fmla="*/ 406399 h 812801"/>
                <a:gd name="connsiteX9" fmla="*/ 406399 w 4018173"/>
                <a:gd name="connsiteY9" fmla="*/ 0 h 81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8173" h="812801">
                  <a:moveTo>
                    <a:pt x="406399" y="0"/>
                  </a:moveTo>
                  <a:lnTo>
                    <a:pt x="757974" y="0"/>
                  </a:lnTo>
                  <a:lnTo>
                    <a:pt x="757984" y="1"/>
                  </a:lnTo>
                  <a:lnTo>
                    <a:pt x="4018173" y="1"/>
                  </a:lnTo>
                  <a:lnTo>
                    <a:pt x="4018173" y="812801"/>
                  </a:lnTo>
                  <a:lnTo>
                    <a:pt x="449473" y="812801"/>
                  </a:lnTo>
                  <a:lnTo>
                    <a:pt x="449473" y="812798"/>
                  </a:lnTo>
                  <a:lnTo>
                    <a:pt x="406399" y="812798"/>
                  </a:lnTo>
                  <a:cubicBezTo>
                    <a:pt x="181951" y="812798"/>
                    <a:pt x="0" y="630847"/>
                    <a:pt x="0" y="406399"/>
                  </a:cubicBezTo>
                  <a:cubicBezTo>
                    <a:pt x="0" y="181951"/>
                    <a:pt x="181951" y="0"/>
                    <a:pt x="406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Rectangle 3"/>
            <p:cNvSpPr/>
            <p:nvPr/>
          </p:nvSpPr>
          <p:spPr>
            <a:xfrm>
              <a:off x="1363760" y="1874296"/>
              <a:ext cx="2091677" cy="50036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Rectangle 4"/>
            <p:cNvSpPr/>
            <p:nvPr/>
          </p:nvSpPr>
          <p:spPr>
            <a:xfrm>
              <a:off x="1544218" y="2557850"/>
              <a:ext cx="1730761" cy="43474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Parallelogram 5"/>
            <p:cNvSpPr/>
            <p:nvPr/>
          </p:nvSpPr>
          <p:spPr>
            <a:xfrm>
              <a:off x="1363759" y="1691102"/>
              <a:ext cx="2304947" cy="183194"/>
            </a:xfrm>
            <a:prstGeom prst="parallelogram">
              <a:avLst>
                <a:gd name="adj" fmla="val 4923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Parallelogram 6"/>
            <p:cNvSpPr/>
            <p:nvPr/>
          </p:nvSpPr>
          <p:spPr>
            <a:xfrm>
              <a:off x="1544217" y="2374657"/>
              <a:ext cx="1911219" cy="183194"/>
            </a:xfrm>
            <a:prstGeom prst="parallelogram">
              <a:avLst>
                <a:gd name="adj" fmla="val 4565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Parallelogram 7"/>
            <p:cNvSpPr/>
            <p:nvPr/>
          </p:nvSpPr>
          <p:spPr>
            <a:xfrm>
              <a:off x="1823107" y="2992591"/>
              <a:ext cx="1451870" cy="183194"/>
            </a:xfrm>
            <a:prstGeom prst="parallelogram">
              <a:avLst>
                <a:gd name="adj" fmla="val 3669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4" name="TextBox 85"/>
            <p:cNvSpPr txBox="1"/>
            <p:nvPr/>
          </p:nvSpPr>
          <p:spPr>
            <a:xfrm>
              <a:off x="1776606" y="1275603"/>
              <a:ext cx="1188949" cy="27699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en-US" altLang="zh-CN" b="1" dirty="0" err="1">
                  <a:solidFill>
                    <a:schemeClr val="bg1"/>
                  </a:solidFill>
                </a:rPr>
                <a:t>easyx</a:t>
              </a:r>
              <a:r>
                <a:rPr lang="zh-CN" altLang="en-US" b="1" dirty="0">
                  <a:solidFill>
                    <a:schemeClr val="bg1"/>
                  </a:solidFill>
                </a:rPr>
                <a:t>应用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86"/>
            <p:cNvSpPr txBox="1"/>
            <p:nvPr/>
          </p:nvSpPr>
          <p:spPr>
            <a:xfrm>
              <a:off x="1878683" y="1987306"/>
              <a:ext cx="1125390" cy="27699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>
                  <a:solidFill>
                    <a:schemeClr val="bg1"/>
                  </a:solidFill>
                </a:rPr>
                <a:t>菜单界面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87"/>
            <p:cNvSpPr txBox="1"/>
            <p:nvPr/>
          </p:nvSpPr>
          <p:spPr>
            <a:xfrm>
              <a:off x="1815124" y="2623997"/>
              <a:ext cx="1188949" cy="27699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>
                  <a:solidFill>
                    <a:schemeClr val="bg1"/>
                  </a:solidFill>
                </a:rPr>
                <a:t>年历显示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88"/>
            <p:cNvSpPr txBox="1"/>
            <p:nvPr/>
          </p:nvSpPr>
          <p:spPr>
            <a:xfrm>
              <a:off x="1878683" y="3235083"/>
              <a:ext cx="1061829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easyx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71" y="1491888"/>
            <a:ext cx="2242968" cy="12908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361" y="2970927"/>
            <a:ext cx="2300489" cy="1318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2"/>
          <p:cNvGrpSpPr/>
          <p:nvPr/>
        </p:nvGrpSpPr>
        <p:grpSpPr>
          <a:xfrm>
            <a:off x="3073627" y="1568653"/>
            <a:ext cx="2831944" cy="2903872"/>
            <a:chOff x="3784313" y="1984378"/>
            <a:chExt cx="4752904" cy="4873622"/>
          </a:xfrm>
        </p:grpSpPr>
        <p:sp>
          <p:nvSpPr>
            <p:cNvPr id="42" name="Freeform: Shape 40"/>
            <p:cNvSpPr/>
            <p:nvPr/>
          </p:nvSpPr>
          <p:spPr bwMode="auto">
            <a:xfrm>
              <a:off x="4579086" y="3068398"/>
              <a:ext cx="3025592" cy="3789602"/>
            </a:xfrm>
            <a:custGeom>
              <a:avLst/>
              <a:gdLst>
                <a:gd name="T0" fmla="*/ 197 w 454"/>
                <a:gd name="T1" fmla="*/ 254 h 569"/>
                <a:gd name="T2" fmla="*/ 200 w 454"/>
                <a:gd name="T3" fmla="*/ 449 h 569"/>
                <a:gd name="T4" fmla="*/ 148 w 454"/>
                <a:gd name="T5" fmla="*/ 559 h 569"/>
                <a:gd name="T6" fmla="*/ 122 w 454"/>
                <a:gd name="T7" fmla="*/ 569 h 569"/>
                <a:gd name="T8" fmla="*/ 339 w 454"/>
                <a:gd name="T9" fmla="*/ 569 h 569"/>
                <a:gd name="T10" fmla="*/ 304 w 454"/>
                <a:gd name="T11" fmla="*/ 557 h 569"/>
                <a:gd name="T12" fmla="*/ 277 w 454"/>
                <a:gd name="T13" fmla="*/ 354 h 569"/>
                <a:gd name="T14" fmla="*/ 282 w 454"/>
                <a:gd name="T15" fmla="*/ 261 h 569"/>
                <a:gd name="T16" fmla="*/ 315 w 454"/>
                <a:gd name="T17" fmla="*/ 247 h 569"/>
                <a:gd name="T18" fmla="*/ 454 w 454"/>
                <a:gd name="T19" fmla="*/ 120 h 569"/>
                <a:gd name="T20" fmla="*/ 451 w 454"/>
                <a:gd name="T21" fmla="*/ 117 h 569"/>
                <a:gd name="T22" fmla="*/ 451 w 454"/>
                <a:gd name="T23" fmla="*/ 117 h 569"/>
                <a:gd name="T24" fmla="*/ 389 w 454"/>
                <a:gd name="T25" fmla="*/ 164 h 569"/>
                <a:gd name="T26" fmla="*/ 400 w 454"/>
                <a:gd name="T27" fmla="*/ 82 h 569"/>
                <a:gd name="T28" fmla="*/ 399 w 454"/>
                <a:gd name="T29" fmla="*/ 82 h 569"/>
                <a:gd name="T30" fmla="*/ 398 w 454"/>
                <a:gd name="T31" fmla="*/ 82 h 569"/>
                <a:gd name="T32" fmla="*/ 362 w 454"/>
                <a:gd name="T33" fmla="*/ 182 h 569"/>
                <a:gd name="T34" fmla="*/ 257 w 454"/>
                <a:gd name="T35" fmla="*/ 234 h 569"/>
                <a:gd name="T36" fmla="*/ 241 w 454"/>
                <a:gd name="T37" fmla="*/ 146 h 569"/>
                <a:gd name="T38" fmla="*/ 296 w 454"/>
                <a:gd name="T39" fmla="*/ 54 h 569"/>
                <a:gd name="T40" fmla="*/ 295 w 454"/>
                <a:gd name="T41" fmla="*/ 54 h 569"/>
                <a:gd name="T42" fmla="*/ 294 w 454"/>
                <a:gd name="T43" fmla="*/ 52 h 569"/>
                <a:gd name="T44" fmla="*/ 238 w 454"/>
                <a:gd name="T45" fmla="*/ 113 h 569"/>
                <a:gd name="T46" fmla="*/ 235 w 454"/>
                <a:gd name="T47" fmla="*/ 35 h 569"/>
                <a:gd name="T48" fmla="*/ 235 w 454"/>
                <a:gd name="T49" fmla="*/ 35 h 569"/>
                <a:gd name="T50" fmla="*/ 230 w 454"/>
                <a:gd name="T51" fmla="*/ 35 h 569"/>
                <a:gd name="T52" fmla="*/ 219 w 454"/>
                <a:gd name="T53" fmla="*/ 223 h 569"/>
                <a:gd name="T54" fmla="*/ 122 w 454"/>
                <a:gd name="T55" fmla="*/ 132 h 569"/>
                <a:gd name="T56" fmla="*/ 137 w 454"/>
                <a:gd name="T57" fmla="*/ 64 h 569"/>
                <a:gd name="T58" fmla="*/ 135 w 454"/>
                <a:gd name="T59" fmla="*/ 63 h 569"/>
                <a:gd name="T60" fmla="*/ 135 w 454"/>
                <a:gd name="T61" fmla="*/ 63 h 569"/>
                <a:gd name="T62" fmla="*/ 113 w 454"/>
                <a:gd name="T63" fmla="*/ 118 h 569"/>
                <a:gd name="T64" fmla="*/ 52 w 454"/>
                <a:gd name="T65" fmla="*/ 1 h 569"/>
                <a:gd name="T66" fmla="*/ 50 w 454"/>
                <a:gd name="T67" fmla="*/ 0 h 569"/>
                <a:gd name="T68" fmla="*/ 46 w 454"/>
                <a:gd name="T69" fmla="*/ 1 h 569"/>
                <a:gd name="T70" fmla="*/ 74 w 454"/>
                <a:gd name="T71" fmla="*/ 91 h 569"/>
                <a:gd name="T72" fmla="*/ 74 w 454"/>
                <a:gd name="T73" fmla="*/ 91 h 569"/>
                <a:gd name="T74" fmla="*/ 149 w 454"/>
                <a:gd name="T75" fmla="*/ 208 h 569"/>
                <a:gd name="T76" fmla="*/ 3 w 454"/>
                <a:gd name="T77" fmla="*/ 195 h 569"/>
                <a:gd name="T78" fmla="*/ 3 w 454"/>
                <a:gd name="T79" fmla="*/ 196 h 569"/>
                <a:gd name="T80" fmla="*/ 0 w 454"/>
                <a:gd name="T81" fmla="*/ 201 h 569"/>
                <a:gd name="T82" fmla="*/ 172 w 454"/>
                <a:gd name="T83" fmla="*/ 237 h 569"/>
                <a:gd name="T84" fmla="*/ 197 w 454"/>
                <a:gd name="T85" fmla="*/ 25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569">
                  <a:moveTo>
                    <a:pt x="197" y="254"/>
                  </a:moveTo>
                  <a:cubicBezTo>
                    <a:pt x="209" y="304"/>
                    <a:pt x="213" y="368"/>
                    <a:pt x="200" y="449"/>
                  </a:cubicBezTo>
                  <a:cubicBezTo>
                    <a:pt x="191" y="518"/>
                    <a:pt x="199" y="559"/>
                    <a:pt x="148" y="559"/>
                  </a:cubicBezTo>
                  <a:cubicBezTo>
                    <a:pt x="148" y="559"/>
                    <a:pt x="138" y="555"/>
                    <a:pt x="122" y="569"/>
                  </a:cubicBezTo>
                  <a:cubicBezTo>
                    <a:pt x="339" y="569"/>
                    <a:pt x="339" y="569"/>
                    <a:pt x="339" y="569"/>
                  </a:cubicBezTo>
                  <a:cubicBezTo>
                    <a:pt x="328" y="564"/>
                    <a:pt x="315" y="559"/>
                    <a:pt x="304" y="557"/>
                  </a:cubicBezTo>
                  <a:cubicBezTo>
                    <a:pt x="292" y="529"/>
                    <a:pt x="279" y="475"/>
                    <a:pt x="277" y="354"/>
                  </a:cubicBezTo>
                  <a:cubicBezTo>
                    <a:pt x="276" y="318"/>
                    <a:pt x="278" y="287"/>
                    <a:pt x="282" y="261"/>
                  </a:cubicBezTo>
                  <a:cubicBezTo>
                    <a:pt x="315" y="247"/>
                    <a:pt x="315" y="247"/>
                    <a:pt x="315" y="247"/>
                  </a:cubicBezTo>
                  <a:cubicBezTo>
                    <a:pt x="404" y="194"/>
                    <a:pt x="433" y="147"/>
                    <a:pt x="454" y="120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28" y="135"/>
                    <a:pt x="407" y="151"/>
                    <a:pt x="389" y="164"/>
                  </a:cubicBezTo>
                  <a:cubicBezTo>
                    <a:pt x="396" y="133"/>
                    <a:pt x="398" y="121"/>
                    <a:pt x="400" y="82"/>
                  </a:cubicBezTo>
                  <a:cubicBezTo>
                    <a:pt x="399" y="82"/>
                    <a:pt x="399" y="82"/>
                    <a:pt x="399" y="82"/>
                  </a:cubicBezTo>
                  <a:cubicBezTo>
                    <a:pt x="399" y="82"/>
                    <a:pt x="398" y="82"/>
                    <a:pt x="398" y="82"/>
                  </a:cubicBezTo>
                  <a:cubicBezTo>
                    <a:pt x="393" y="101"/>
                    <a:pt x="379" y="147"/>
                    <a:pt x="362" y="182"/>
                  </a:cubicBezTo>
                  <a:cubicBezTo>
                    <a:pt x="312" y="215"/>
                    <a:pt x="278" y="228"/>
                    <a:pt x="257" y="234"/>
                  </a:cubicBezTo>
                  <a:cubicBezTo>
                    <a:pt x="251" y="213"/>
                    <a:pt x="245" y="185"/>
                    <a:pt x="241" y="146"/>
                  </a:cubicBezTo>
                  <a:cubicBezTo>
                    <a:pt x="257" y="110"/>
                    <a:pt x="284" y="70"/>
                    <a:pt x="296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65" y="79"/>
                    <a:pt x="258" y="88"/>
                    <a:pt x="238" y="113"/>
                  </a:cubicBezTo>
                  <a:cubicBezTo>
                    <a:pt x="236" y="91"/>
                    <a:pt x="235" y="64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23" y="69"/>
                    <a:pt x="210" y="143"/>
                    <a:pt x="219" y="223"/>
                  </a:cubicBezTo>
                  <a:cubicBezTo>
                    <a:pt x="219" y="223"/>
                    <a:pt x="175" y="205"/>
                    <a:pt x="122" y="132"/>
                  </a:cubicBezTo>
                  <a:cubicBezTo>
                    <a:pt x="123" y="120"/>
                    <a:pt x="125" y="90"/>
                    <a:pt x="137" y="64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27" y="75"/>
                    <a:pt x="118" y="94"/>
                    <a:pt x="113" y="118"/>
                  </a:cubicBezTo>
                  <a:cubicBezTo>
                    <a:pt x="93" y="88"/>
                    <a:pt x="72" y="50"/>
                    <a:pt x="52" y="1"/>
                  </a:cubicBezTo>
                  <a:cubicBezTo>
                    <a:pt x="51" y="1"/>
                    <a:pt x="51" y="1"/>
                    <a:pt x="5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9" y="17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91" y="132"/>
                    <a:pt x="115" y="175"/>
                    <a:pt x="149" y="208"/>
                  </a:cubicBezTo>
                  <a:cubicBezTo>
                    <a:pt x="149" y="208"/>
                    <a:pt x="89" y="222"/>
                    <a:pt x="3" y="195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18"/>
                    <a:pt x="97" y="238"/>
                    <a:pt x="172" y="237"/>
                  </a:cubicBezTo>
                  <a:cubicBezTo>
                    <a:pt x="178" y="238"/>
                    <a:pt x="187" y="243"/>
                    <a:pt x="197" y="2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Oval 41"/>
            <p:cNvSpPr/>
            <p:nvPr/>
          </p:nvSpPr>
          <p:spPr bwMode="auto">
            <a:xfrm>
              <a:off x="4103833" y="1984378"/>
              <a:ext cx="2052736" cy="2052736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Oval 42"/>
            <p:cNvSpPr/>
            <p:nvPr/>
          </p:nvSpPr>
          <p:spPr bwMode="auto">
            <a:xfrm>
              <a:off x="4262428" y="2154249"/>
              <a:ext cx="1735003" cy="1733685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Oval 43"/>
            <p:cNvSpPr/>
            <p:nvPr/>
          </p:nvSpPr>
          <p:spPr bwMode="auto">
            <a:xfrm>
              <a:off x="6790967" y="3129394"/>
              <a:ext cx="1746250" cy="1746250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Oval 44"/>
            <p:cNvSpPr/>
            <p:nvPr/>
          </p:nvSpPr>
          <p:spPr bwMode="auto">
            <a:xfrm>
              <a:off x="3784313" y="3506789"/>
              <a:ext cx="1830388" cy="1828800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Oval 45"/>
            <p:cNvSpPr/>
            <p:nvPr/>
          </p:nvSpPr>
          <p:spPr bwMode="auto">
            <a:xfrm>
              <a:off x="5674504" y="2013410"/>
              <a:ext cx="2052736" cy="2052736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Oval 46"/>
            <p:cNvSpPr/>
            <p:nvPr/>
          </p:nvSpPr>
          <p:spPr bwMode="auto">
            <a:xfrm>
              <a:off x="6984311" y="3329447"/>
              <a:ext cx="1360339" cy="1362267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Oval 47"/>
            <p:cNvSpPr/>
            <p:nvPr/>
          </p:nvSpPr>
          <p:spPr bwMode="auto">
            <a:xfrm>
              <a:off x="3951389" y="3682503"/>
              <a:ext cx="1497013" cy="1497013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TextBox 48"/>
            <p:cNvSpPr txBox="1"/>
            <p:nvPr/>
          </p:nvSpPr>
          <p:spPr>
            <a:xfrm>
              <a:off x="4722071" y="2777075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 fontScale="55000" lnSpcReduction="20000"/>
            </a:bodyPr>
            <a:lstStyle/>
            <a:p>
              <a:pPr algn="ctr"/>
              <a:r>
                <a:rPr lang="id-ID" sz="2800" b="1">
                  <a:solidFill>
                    <a:schemeClr val="bg1"/>
                  </a:solidFill>
                </a:rPr>
                <a:t>25%</a:t>
              </a:r>
              <a:endParaRPr lang="id-ID" sz="2800" b="1">
                <a:solidFill>
                  <a:schemeClr val="bg1"/>
                </a:solidFill>
              </a:endParaRPr>
            </a:p>
          </p:txBody>
        </p:sp>
        <p:sp>
          <p:nvSpPr>
            <p:cNvPr id="51" name="TextBox 49"/>
            <p:cNvSpPr txBox="1"/>
            <p:nvPr/>
          </p:nvSpPr>
          <p:spPr>
            <a:xfrm>
              <a:off x="4282821" y="4089399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 fontScale="55000" lnSpcReduction="20000"/>
            </a:bodyPr>
            <a:lstStyle/>
            <a:p>
              <a:pPr algn="ctr"/>
              <a:r>
                <a:rPr lang="id-ID" sz="2800" b="1">
                  <a:solidFill>
                    <a:schemeClr val="bg1"/>
                  </a:solidFill>
                </a:rPr>
                <a:t>25%</a:t>
              </a:r>
              <a:endParaRPr lang="id-ID" sz="2800" b="1">
                <a:solidFill>
                  <a:schemeClr val="bg1"/>
                </a:solidFill>
              </a:endParaRPr>
            </a:p>
          </p:txBody>
        </p:sp>
        <p:sp>
          <p:nvSpPr>
            <p:cNvPr id="52" name="Oval 50"/>
            <p:cNvSpPr/>
            <p:nvPr/>
          </p:nvSpPr>
          <p:spPr bwMode="auto">
            <a:xfrm>
              <a:off x="5833099" y="2183281"/>
              <a:ext cx="1735003" cy="1733685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TextBox 51"/>
            <p:cNvSpPr txBox="1"/>
            <p:nvPr/>
          </p:nvSpPr>
          <p:spPr>
            <a:xfrm>
              <a:off x="7215563" y="3627836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 fontScale="55000" lnSpcReduction="20000"/>
            </a:bodyPr>
            <a:lstStyle/>
            <a:p>
              <a:pPr algn="ctr"/>
              <a:r>
                <a:rPr lang="id-ID" sz="2800" b="1">
                  <a:solidFill>
                    <a:schemeClr val="bg1"/>
                  </a:solidFill>
                </a:rPr>
                <a:t>25%</a:t>
              </a:r>
              <a:endParaRPr lang="id-ID" sz="2800" b="1">
                <a:solidFill>
                  <a:schemeClr val="bg1"/>
                </a:solidFill>
              </a:endParaRPr>
            </a:p>
          </p:txBody>
        </p:sp>
        <p:sp>
          <p:nvSpPr>
            <p:cNvPr id="54" name="TextBox 52"/>
            <p:cNvSpPr txBox="1"/>
            <p:nvPr/>
          </p:nvSpPr>
          <p:spPr>
            <a:xfrm>
              <a:off x="6316569" y="2759481"/>
              <a:ext cx="904415" cy="523220"/>
            </a:xfrm>
            <a:prstGeom prst="rect">
              <a:avLst/>
            </a:prstGeom>
            <a:noFill/>
          </p:spPr>
          <p:txBody>
            <a:bodyPr wrap="none">
              <a:normAutofit fontScale="55000" lnSpcReduction="20000"/>
            </a:bodyPr>
            <a:lstStyle/>
            <a:p>
              <a:pPr algn="ctr"/>
              <a:r>
                <a:rPr lang="id-ID" sz="2800" b="1">
                  <a:solidFill>
                    <a:schemeClr val="bg1"/>
                  </a:solidFill>
                </a:rPr>
                <a:t>25%</a:t>
              </a:r>
              <a:endParaRPr lang="id-ID" sz="2800" b="1">
                <a:solidFill>
                  <a:schemeClr val="bg1"/>
                </a:solidFill>
              </a:endParaRPr>
            </a:p>
          </p:txBody>
        </p:sp>
        <p:sp>
          <p:nvSpPr>
            <p:cNvPr id="55" name="Oval 53"/>
            <p:cNvSpPr/>
            <p:nvPr/>
          </p:nvSpPr>
          <p:spPr bwMode="auto">
            <a:xfrm>
              <a:off x="6389919" y="4106245"/>
              <a:ext cx="327589" cy="32805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Oval 54"/>
            <p:cNvSpPr/>
            <p:nvPr/>
          </p:nvSpPr>
          <p:spPr bwMode="auto">
            <a:xfrm>
              <a:off x="5625888" y="3891832"/>
              <a:ext cx="479357" cy="4800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Oval 55"/>
            <p:cNvSpPr/>
            <p:nvPr/>
          </p:nvSpPr>
          <p:spPr bwMode="auto">
            <a:xfrm>
              <a:off x="6529155" y="4721911"/>
              <a:ext cx="310598" cy="3110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Oval 56"/>
            <p:cNvSpPr/>
            <p:nvPr/>
          </p:nvSpPr>
          <p:spPr bwMode="auto">
            <a:xfrm>
              <a:off x="7600539" y="2798666"/>
              <a:ext cx="479357" cy="480037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Oval 57"/>
            <p:cNvSpPr/>
            <p:nvPr/>
          </p:nvSpPr>
          <p:spPr bwMode="auto">
            <a:xfrm>
              <a:off x="5564842" y="4740400"/>
              <a:ext cx="327589" cy="32805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Oval 58"/>
            <p:cNvSpPr/>
            <p:nvPr/>
          </p:nvSpPr>
          <p:spPr bwMode="auto">
            <a:xfrm>
              <a:off x="3872957" y="3309162"/>
              <a:ext cx="479357" cy="48003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Oval 59"/>
            <p:cNvSpPr/>
            <p:nvPr/>
          </p:nvSpPr>
          <p:spPr bwMode="auto">
            <a:xfrm>
              <a:off x="6934912" y="4591096"/>
              <a:ext cx="479357" cy="480037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Oval 60"/>
            <p:cNvSpPr/>
            <p:nvPr/>
          </p:nvSpPr>
          <p:spPr bwMode="auto">
            <a:xfrm>
              <a:off x="5265651" y="4805981"/>
              <a:ext cx="479357" cy="480037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3" name="图文框 62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特点优点</a:t>
            </a:r>
            <a:endParaRPr lang="en-GB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31800" y="1036955"/>
            <a:ext cx="8034020" cy="3246120"/>
            <a:chOff x="680" y="1633"/>
            <a:chExt cx="12652" cy="5112"/>
          </a:xfrm>
        </p:grpSpPr>
        <p:sp>
          <p:nvSpPr>
            <p:cNvPr id="64" name="文本框 63"/>
            <p:cNvSpPr txBox="1"/>
            <p:nvPr/>
          </p:nvSpPr>
          <p:spPr>
            <a:xfrm>
              <a:off x="8474" y="6165"/>
              <a:ext cx="48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rPr>
                <a:t>（</a:t>
              </a:r>
              <a:r>
                <a:rPr lang="en-US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rPr>
                <a:t>2</a:t>
              </a: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rPr>
                <a:t>）美化用户界面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80" y="1633"/>
              <a:ext cx="11925" cy="4755"/>
              <a:chOff x="680" y="1633"/>
              <a:chExt cx="11925" cy="4755"/>
            </a:xfrm>
          </p:grpSpPr>
          <p:grpSp>
            <p:nvGrpSpPr>
              <p:cNvPr id="5" name="Group 3"/>
              <p:cNvGrpSpPr/>
              <p:nvPr/>
            </p:nvGrpSpPr>
            <p:grpSpPr>
              <a:xfrm rot="10800000" flipH="1">
                <a:off x="3638" y="5361"/>
                <a:ext cx="1374" cy="356"/>
                <a:chOff x="3000375" y="4042161"/>
                <a:chExt cx="1163703" cy="301378"/>
              </a:xfrm>
            </p:grpSpPr>
            <p:cxnSp>
              <p:nvCxnSpPr>
                <p:cNvPr id="40" name="Straight Connector 38"/>
                <p:cNvCxnSpPr/>
                <p:nvPr/>
              </p:nvCxnSpPr>
              <p:spPr>
                <a:xfrm rot="10800000">
                  <a:off x="3862700" y="4042161"/>
                  <a:ext cx="301378" cy="301378"/>
                </a:xfrm>
                <a:prstGeom prst="line">
                  <a:avLst/>
                </a:prstGeom>
                <a:ln w="2222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39"/>
                <p:cNvCxnSpPr/>
                <p:nvPr/>
              </p:nvCxnSpPr>
              <p:spPr>
                <a:xfrm flipH="1">
                  <a:off x="3000375" y="4050707"/>
                  <a:ext cx="870870" cy="0"/>
                </a:xfrm>
                <a:prstGeom prst="straightConnector1">
                  <a:avLst/>
                </a:prstGeom>
                <a:ln w="22225">
                  <a:solidFill>
                    <a:schemeClr val="accent3"/>
                  </a:solidFill>
                  <a:tailEnd type="diamon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5"/>
              <p:cNvGrpSpPr/>
              <p:nvPr/>
            </p:nvGrpSpPr>
            <p:grpSpPr>
              <a:xfrm>
                <a:off x="3957" y="2613"/>
                <a:ext cx="1251" cy="505"/>
                <a:chOff x="2894176" y="3704601"/>
                <a:chExt cx="1058821" cy="427857"/>
              </a:xfrm>
            </p:grpSpPr>
            <p:cxnSp>
              <p:nvCxnSpPr>
                <p:cNvPr id="36" name="Straight Connector 34"/>
                <p:cNvCxnSpPr/>
                <p:nvPr/>
              </p:nvCxnSpPr>
              <p:spPr>
                <a:xfrm flipH="1" flipV="1">
                  <a:off x="3525140" y="3704601"/>
                  <a:ext cx="427857" cy="427857"/>
                </a:xfrm>
                <a:prstGeom prst="line">
                  <a:avLst/>
                </a:prstGeom>
                <a:ln w="222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5"/>
                <p:cNvCxnSpPr/>
                <p:nvPr/>
              </p:nvCxnSpPr>
              <p:spPr>
                <a:xfrm flipH="1">
                  <a:off x="2894176" y="3704601"/>
                  <a:ext cx="630964" cy="0"/>
                </a:xfrm>
                <a:prstGeom prst="straightConnector1">
                  <a:avLst/>
                </a:prstGeom>
                <a:ln w="22225">
                  <a:solidFill>
                    <a:schemeClr val="accent1"/>
                  </a:solidFill>
                  <a:tailEnd type="diamon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7"/>
              <p:cNvSpPr txBox="1"/>
              <p:nvPr/>
            </p:nvSpPr>
            <p:spPr>
              <a:xfrm>
                <a:off x="8904" y="1821"/>
                <a:ext cx="1490" cy="364"/>
              </a:xfrm>
              <a:prstGeom prst="rect">
                <a:avLst/>
              </a:prstGeom>
              <a:noFill/>
            </p:spPr>
            <p:txBody>
              <a:bodyPr wrap="none">
                <a:normAutofit fontScale="75000" lnSpcReduction="20000"/>
              </a:bodyPr>
              <a:lstStyle/>
              <a:p>
                <a:endParaRPr lang="zh-CN" altLang="en-US" sz="1400" b="1" dirty="0"/>
              </a:p>
            </p:txBody>
          </p:sp>
          <p:sp>
            <p:nvSpPr>
              <p:cNvPr id="10" name="Rectangle 8"/>
              <p:cNvSpPr/>
              <p:nvPr/>
            </p:nvSpPr>
            <p:spPr>
              <a:xfrm>
                <a:off x="8904" y="2213"/>
                <a:ext cx="2211" cy="654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1000" dirty="0"/>
              </a:p>
            </p:txBody>
          </p:sp>
          <p:sp>
            <p:nvSpPr>
              <p:cNvPr id="11" name="TextBox 9"/>
              <p:cNvSpPr txBox="1"/>
              <p:nvPr/>
            </p:nvSpPr>
            <p:spPr>
              <a:xfrm>
                <a:off x="10035" y="1967"/>
                <a:ext cx="1490" cy="364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/>
                  <a:t>美观</a:t>
                </a:r>
                <a:r>
                  <a:rPr lang="zh-CN" altLang="en-US" sz="1500" b="1" dirty="0"/>
                  <a:t>性</a:t>
                </a:r>
                <a:endParaRPr lang="zh-CN" altLang="en-US" sz="1500" b="1" dirty="0"/>
              </a:p>
            </p:txBody>
          </p:sp>
          <p:sp>
            <p:nvSpPr>
              <p:cNvPr id="12" name="Rectangle 10"/>
              <p:cNvSpPr/>
              <p:nvPr/>
            </p:nvSpPr>
            <p:spPr>
              <a:xfrm>
                <a:off x="9864" y="2400"/>
                <a:ext cx="2282" cy="65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dirty="0"/>
                  <a:t>界面更加美观，使用者更加舒适</a:t>
                </a:r>
                <a:endParaRPr lang="zh-CN" altLang="en-US" sz="1200" dirty="0"/>
              </a:p>
            </p:txBody>
          </p:sp>
          <p:sp>
            <p:nvSpPr>
              <p:cNvPr id="13" name="TextBox 11"/>
              <p:cNvSpPr txBox="1"/>
              <p:nvPr/>
            </p:nvSpPr>
            <p:spPr>
              <a:xfrm>
                <a:off x="1416" y="5343"/>
                <a:ext cx="1490" cy="364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r"/>
                <a:r>
                  <a:rPr lang="zh-CN" altLang="en-US" sz="1400" b="1" dirty="0"/>
                  <a:t>集成性强</a:t>
                </a:r>
                <a:endParaRPr lang="zh-CN" altLang="en-US" sz="1400" b="1" dirty="0"/>
              </a:p>
            </p:txBody>
          </p:sp>
          <p:sp>
            <p:nvSpPr>
              <p:cNvPr id="14" name="Rectangle 12"/>
              <p:cNvSpPr/>
              <p:nvPr/>
            </p:nvSpPr>
            <p:spPr>
              <a:xfrm>
                <a:off x="680" y="5734"/>
                <a:ext cx="2227" cy="65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绘图</a:t>
                </a:r>
                <a:endParaRPr lang="zh-CN" altLang="en-US" sz="1200" dirty="0"/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展示图片</a:t>
                </a:r>
                <a:endParaRPr lang="zh-CN" altLang="en-US" sz="1200" dirty="0"/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文本输出</a:t>
                </a:r>
                <a:endParaRPr lang="zh-CN" altLang="en-US" sz="1200" dirty="0"/>
              </a:p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音乐播放</a:t>
                </a:r>
                <a:endParaRPr lang="zh-CN" altLang="en-US" sz="1200" dirty="0"/>
              </a:p>
            </p:txBody>
          </p:sp>
          <p:sp>
            <p:nvSpPr>
              <p:cNvPr id="15" name="TextBox 13"/>
              <p:cNvSpPr txBox="1"/>
              <p:nvPr/>
            </p:nvSpPr>
            <p:spPr>
              <a:xfrm>
                <a:off x="11115" y="3749"/>
                <a:ext cx="1490" cy="364"/>
              </a:xfrm>
              <a:prstGeom prst="rect">
                <a:avLst/>
              </a:prstGeom>
              <a:noFill/>
            </p:spPr>
            <p:txBody>
              <a:bodyPr wrap="none">
                <a:normAutofit fontScale="75000" lnSpcReduction="20000"/>
              </a:bodyPr>
              <a:lstStyle/>
              <a:p>
                <a:endParaRPr lang="zh-CN" altLang="en-US" sz="1400" b="1" dirty="0"/>
              </a:p>
            </p:txBody>
          </p:sp>
          <p:grpSp>
            <p:nvGrpSpPr>
              <p:cNvPr id="17" name="Group 15"/>
              <p:cNvGrpSpPr/>
              <p:nvPr/>
            </p:nvGrpSpPr>
            <p:grpSpPr>
              <a:xfrm>
                <a:off x="3220" y="2331"/>
                <a:ext cx="534" cy="488"/>
                <a:chOff x="10426701" y="1314450"/>
                <a:chExt cx="452438" cy="412750"/>
              </a:xfrm>
              <a:solidFill>
                <a:schemeClr val="accent1"/>
              </a:solidFill>
            </p:grpSpPr>
            <p:sp>
              <p:nvSpPr>
                <p:cNvPr id="31" name="Freeform: Shape 29"/>
                <p:cNvSpPr/>
                <p:nvPr/>
              </p:nvSpPr>
              <p:spPr bwMode="auto">
                <a:xfrm>
                  <a:off x="10426701" y="1314450"/>
                  <a:ext cx="452438" cy="412750"/>
                </a:xfrm>
                <a:custGeom>
                  <a:avLst/>
                  <a:gdLst>
                    <a:gd name="T0" fmla="*/ 96 w 120"/>
                    <a:gd name="T1" fmla="*/ 106 h 107"/>
                    <a:gd name="T2" fmla="*/ 93 w 120"/>
                    <a:gd name="T3" fmla="*/ 105 h 107"/>
                    <a:gd name="T4" fmla="*/ 93 w 120"/>
                    <a:gd name="T5" fmla="*/ 99 h 107"/>
                    <a:gd name="T6" fmla="*/ 112 w 120"/>
                    <a:gd name="T7" fmla="*/ 60 h 107"/>
                    <a:gd name="T8" fmla="*/ 60 w 120"/>
                    <a:gd name="T9" fmla="*/ 8 h 107"/>
                    <a:gd name="T10" fmla="*/ 8 w 120"/>
                    <a:gd name="T11" fmla="*/ 60 h 107"/>
                    <a:gd name="T12" fmla="*/ 27 w 120"/>
                    <a:gd name="T13" fmla="*/ 99 h 107"/>
                    <a:gd name="T14" fmla="*/ 27 w 120"/>
                    <a:gd name="T15" fmla="*/ 105 h 107"/>
                    <a:gd name="T16" fmla="*/ 22 w 120"/>
                    <a:gd name="T17" fmla="*/ 106 h 107"/>
                    <a:gd name="T18" fmla="*/ 0 w 120"/>
                    <a:gd name="T19" fmla="*/ 60 h 107"/>
                    <a:gd name="T20" fmla="*/ 60 w 120"/>
                    <a:gd name="T21" fmla="*/ 0 h 107"/>
                    <a:gd name="T22" fmla="*/ 120 w 120"/>
                    <a:gd name="T23" fmla="*/ 60 h 107"/>
                    <a:gd name="T24" fmla="*/ 98 w 120"/>
                    <a:gd name="T25" fmla="*/ 106 h 107"/>
                    <a:gd name="T26" fmla="*/ 96 w 120"/>
                    <a:gd name="T27" fmla="*/ 106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" h="107">
                      <a:moveTo>
                        <a:pt x="96" y="106"/>
                      </a:moveTo>
                      <a:cubicBezTo>
                        <a:pt x="95" y="106"/>
                        <a:pt x="94" y="106"/>
                        <a:pt x="93" y="105"/>
                      </a:cubicBezTo>
                      <a:cubicBezTo>
                        <a:pt x="91" y="103"/>
                        <a:pt x="92" y="101"/>
                        <a:pt x="93" y="99"/>
                      </a:cubicBezTo>
                      <a:cubicBezTo>
                        <a:pt x="105" y="89"/>
                        <a:pt x="112" y="75"/>
                        <a:pt x="112" y="60"/>
                      </a:cubicBezTo>
                      <a:cubicBezTo>
                        <a:pt x="112" y="31"/>
                        <a:pt x="89" y="8"/>
                        <a:pt x="60" y="8"/>
                      </a:cubicBezTo>
                      <a:cubicBezTo>
                        <a:pt x="31" y="8"/>
                        <a:pt x="8" y="31"/>
                        <a:pt x="8" y="60"/>
                      </a:cubicBezTo>
                      <a:cubicBezTo>
                        <a:pt x="8" y="75"/>
                        <a:pt x="15" y="89"/>
                        <a:pt x="27" y="99"/>
                      </a:cubicBezTo>
                      <a:cubicBezTo>
                        <a:pt x="28" y="101"/>
                        <a:pt x="29" y="103"/>
                        <a:pt x="27" y="105"/>
                      </a:cubicBezTo>
                      <a:cubicBezTo>
                        <a:pt x="26" y="107"/>
                        <a:pt x="23" y="107"/>
                        <a:pt x="22" y="106"/>
                      </a:cubicBezTo>
                      <a:cubicBezTo>
                        <a:pt x="8" y="94"/>
                        <a:pt x="0" y="77"/>
                        <a:pt x="0" y="60"/>
                      </a:cubicBezTo>
                      <a:cubicBezTo>
                        <a:pt x="0" y="26"/>
                        <a:pt x="27" y="0"/>
                        <a:pt x="60" y="0"/>
                      </a:cubicBezTo>
                      <a:cubicBezTo>
                        <a:pt x="93" y="0"/>
                        <a:pt x="120" y="26"/>
                        <a:pt x="120" y="60"/>
                      </a:cubicBezTo>
                      <a:cubicBezTo>
                        <a:pt x="120" y="77"/>
                        <a:pt x="112" y="94"/>
                        <a:pt x="98" y="106"/>
                      </a:cubicBezTo>
                      <a:cubicBezTo>
                        <a:pt x="98" y="106"/>
                        <a:pt x="97" y="106"/>
                        <a:pt x="96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Oval 30"/>
                <p:cNvSpPr/>
                <p:nvPr/>
              </p:nvSpPr>
              <p:spPr bwMode="auto">
                <a:xfrm>
                  <a:off x="10623551" y="1549400"/>
                  <a:ext cx="60325" cy="619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Freeform: Shape 31"/>
                <p:cNvSpPr/>
                <p:nvPr/>
              </p:nvSpPr>
              <p:spPr bwMode="auto">
                <a:xfrm>
                  <a:off x="10517188" y="1441450"/>
                  <a:ext cx="95250" cy="96838"/>
                </a:xfrm>
                <a:custGeom>
                  <a:avLst/>
                  <a:gdLst>
                    <a:gd name="T0" fmla="*/ 1 w 25"/>
                    <a:gd name="T1" fmla="*/ 1 h 25"/>
                    <a:gd name="T2" fmla="*/ 7 w 25"/>
                    <a:gd name="T3" fmla="*/ 1 h 25"/>
                    <a:gd name="T4" fmla="*/ 24 w 25"/>
                    <a:gd name="T5" fmla="*/ 18 h 25"/>
                    <a:gd name="T6" fmla="*/ 24 w 25"/>
                    <a:gd name="T7" fmla="*/ 24 h 25"/>
                    <a:gd name="T8" fmla="*/ 18 w 25"/>
                    <a:gd name="T9" fmla="*/ 24 h 25"/>
                    <a:gd name="T10" fmla="*/ 1 w 25"/>
                    <a:gd name="T11" fmla="*/ 7 h 25"/>
                    <a:gd name="T12" fmla="*/ 1 w 25"/>
                    <a:gd name="T13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25">
                      <a:moveTo>
                        <a:pt x="1" y="1"/>
                      </a:move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24" y="18"/>
                        <a:pt x="24" y="18"/>
                        <a:pt x="24" y="18"/>
                      </a:cubicBezTo>
                      <a:cubicBezTo>
                        <a:pt x="25" y="20"/>
                        <a:pt x="25" y="22"/>
                        <a:pt x="24" y="24"/>
                      </a:cubicBezTo>
                      <a:cubicBezTo>
                        <a:pt x="22" y="25"/>
                        <a:pt x="20" y="25"/>
                        <a:pt x="18" y="24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8" name="Group 16"/>
              <p:cNvGrpSpPr/>
              <p:nvPr/>
            </p:nvGrpSpPr>
            <p:grpSpPr>
              <a:xfrm>
                <a:off x="2954" y="5442"/>
                <a:ext cx="545" cy="520"/>
                <a:chOff x="4849813" y="501081"/>
                <a:chExt cx="1104900" cy="1054100"/>
              </a:xfrm>
              <a:solidFill>
                <a:schemeClr val="accent3"/>
              </a:solidFill>
            </p:grpSpPr>
            <p:sp>
              <p:nvSpPr>
                <p:cNvPr id="25" name="Freeform: Shape 23"/>
                <p:cNvSpPr/>
                <p:nvPr/>
              </p:nvSpPr>
              <p:spPr bwMode="auto">
                <a:xfrm>
                  <a:off x="4849813" y="501081"/>
                  <a:ext cx="1104900" cy="1054100"/>
                </a:xfrm>
                <a:custGeom>
                  <a:avLst/>
                  <a:gdLst>
                    <a:gd name="T0" fmla="*/ 482 w 526"/>
                    <a:gd name="T1" fmla="*/ 0 h 502"/>
                    <a:gd name="T2" fmla="*/ 44 w 526"/>
                    <a:gd name="T3" fmla="*/ 0 h 502"/>
                    <a:gd name="T4" fmla="*/ 0 w 526"/>
                    <a:gd name="T5" fmla="*/ 45 h 502"/>
                    <a:gd name="T6" fmla="*/ 0 w 526"/>
                    <a:gd name="T7" fmla="*/ 384 h 502"/>
                    <a:gd name="T8" fmla="*/ 44 w 526"/>
                    <a:gd name="T9" fmla="*/ 428 h 502"/>
                    <a:gd name="T10" fmla="*/ 177 w 526"/>
                    <a:gd name="T11" fmla="*/ 428 h 502"/>
                    <a:gd name="T12" fmla="*/ 154 w 526"/>
                    <a:gd name="T13" fmla="*/ 454 h 502"/>
                    <a:gd name="T14" fmla="*/ 141 w 526"/>
                    <a:gd name="T15" fmla="*/ 467 h 502"/>
                    <a:gd name="T16" fmla="*/ 140 w 526"/>
                    <a:gd name="T17" fmla="*/ 487 h 502"/>
                    <a:gd name="T18" fmla="*/ 173 w 526"/>
                    <a:gd name="T19" fmla="*/ 502 h 502"/>
                    <a:gd name="T20" fmla="*/ 352 w 526"/>
                    <a:gd name="T21" fmla="*/ 502 h 502"/>
                    <a:gd name="T22" fmla="*/ 386 w 526"/>
                    <a:gd name="T23" fmla="*/ 487 h 502"/>
                    <a:gd name="T24" fmla="*/ 384 w 526"/>
                    <a:gd name="T25" fmla="*/ 467 h 502"/>
                    <a:gd name="T26" fmla="*/ 372 w 526"/>
                    <a:gd name="T27" fmla="*/ 453 h 502"/>
                    <a:gd name="T28" fmla="*/ 348 w 526"/>
                    <a:gd name="T29" fmla="*/ 428 h 502"/>
                    <a:gd name="T30" fmla="*/ 482 w 526"/>
                    <a:gd name="T31" fmla="*/ 428 h 502"/>
                    <a:gd name="T32" fmla="*/ 526 w 526"/>
                    <a:gd name="T33" fmla="*/ 384 h 502"/>
                    <a:gd name="T34" fmla="*/ 526 w 526"/>
                    <a:gd name="T35" fmla="*/ 45 h 502"/>
                    <a:gd name="T36" fmla="*/ 482 w 526"/>
                    <a:gd name="T37" fmla="*/ 0 h 502"/>
                    <a:gd name="T38" fmla="*/ 360 w 526"/>
                    <a:gd name="T39" fmla="*/ 465 h 502"/>
                    <a:gd name="T40" fmla="*/ 371 w 526"/>
                    <a:gd name="T41" fmla="*/ 476 h 502"/>
                    <a:gd name="T42" fmla="*/ 371 w 526"/>
                    <a:gd name="T43" fmla="*/ 480 h 502"/>
                    <a:gd name="T44" fmla="*/ 352 w 526"/>
                    <a:gd name="T45" fmla="*/ 485 h 502"/>
                    <a:gd name="T46" fmla="*/ 173 w 526"/>
                    <a:gd name="T47" fmla="*/ 485 h 502"/>
                    <a:gd name="T48" fmla="*/ 155 w 526"/>
                    <a:gd name="T49" fmla="*/ 480 h 502"/>
                    <a:gd name="T50" fmla="*/ 154 w 526"/>
                    <a:gd name="T51" fmla="*/ 476 h 502"/>
                    <a:gd name="T52" fmla="*/ 154 w 526"/>
                    <a:gd name="T53" fmla="*/ 477 h 502"/>
                    <a:gd name="T54" fmla="*/ 165 w 526"/>
                    <a:gd name="T55" fmla="*/ 465 h 502"/>
                    <a:gd name="T56" fmla="*/ 196 w 526"/>
                    <a:gd name="T57" fmla="*/ 428 h 502"/>
                    <a:gd name="T58" fmla="*/ 329 w 526"/>
                    <a:gd name="T59" fmla="*/ 428 h 502"/>
                    <a:gd name="T60" fmla="*/ 360 w 526"/>
                    <a:gd name="T61" fmla="*/ 465 h 502"/>
                    <a:gd name="T62" fmla="*/ 493 w 526"/>
                    <a:gd name="T63" fmla="*/ 384 h 502"/>
                    <a:gd name="T64" fmla="*/ 482 w 526"/>
                    <a:gd name="T65" fmla="*/ 395 h 502"/>
                    <a:gd name="T66" fmla="*/ 44 w 526"/>
                    <a:gd name="T67" fmla="*/ 395 h 502"/>
                    <a:gd name="T68" fmla="*/ 32 w 526"/>
                    <a:gd name="T69" fmla="*/ 384 h 502"/>
                    <a:gd name="T70" fmla="*/ 32 w 526"/>
                    <a:gd name="T71" fmla="*/ 45 h 502"/>
                    <a:gd name="T72" fmla="*/ 44 w 526"/>
                    <a:gd name="T73" fmla="*/ 33 h 502"/>
                    <a:gd name="T74" fmla="*/ 482 w 526"/>
                    <a:gd name="T75" fmla="*/ 33 h 502"/>
                    <a:gd name="T76" fmla="*/ 493 w 526"/>
                    <a:gd name="T77" fmla="*/ 45 h 502"/>
                    <a:gd name="T78" fmla="*/ 493 w 526"/>
                    <a:gd name="T79" fmla="*/ 384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26" h="502">
                      <a:moveTo>
                        <a:pt x="482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19" y="0"/>
                        <a:pt x="0" y="20"/>
                        <a:pt x="0" y="45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0" y="408"/>
                        <a:pt x="19" y="428"/>
                        <a:pt x="44" y="428"/>
                      </a:cubicBezTo>
                      <a:cubicBezTo>
                        <a:pt x="177" y="428"/>
                        <a:pt x="177" y="428"/>
                        <a:pt x="177" y="428"/>
                      </a:cubicBezTo>
                      <a:cubicBezTo>
                        <a:pt x="170" y="437"/>
                        <a:pt x="159" y="448"/>
                        <a:pt x="154" y="454"/>
                      </a:cubicBezTo>
                      <a:cubicBezTo>
                        <a:pt x="148" y="459"/>
                        <a:pt x="144" y="463"/>
                        <a:pt x="141" y="467"/>
                      </a:cubicBezTo>
                      <a:cubicBezTo>
                        <a:pt x="138" y="471"/>
                        <a:pt x="136" y="480"/>
                        <a:pt x="140" y="487"/>
                      </a:cubicBezTo>
                      <a:cubicBezTo>
                        <a:pt x="144" y="494"/>
                        <a:pt x="152" y="502"/>
                        <a:pt x="173" y="502"/>
                      </a:cubicBezTo>
                      <a:cubicBezTo>
                        <a:pt x="352" y="502"/>
                        <a:pt x="352" y="502"/>
                        <a:pt x="352" y="502"/>
                      </a:cubicBezTo>
                      <a:cubicBezTo>
                        <a:pt x="374" y="502"/>
                        <a:pt x="382" y="494"/>
                        <a:pt x="386" y="487"/>
                      </a:cubicBezTo>
                      <a:cubicBezTo>
                        <a:pt x="389" y="480"/>
                        <a:pt x="388" y="471"/>
                        <a:pt x="384" y="467"/>
                      </a:cubicBezTo>
                      <a:cubicBezTo>
                        <a:pt x="382" y="463"/>
                        <a:pt x="378" y="459"/>
                        <a:pt x="372" y="453"/>
                      </a:cubicBezTo>
                      <a:cubicBezTo>
                        <a:pt x="367" y="448"/>
                        <a:pt x="355" y="437"/>
                        <a:pt x="348" y="428"/>
                      </a:cubicBezTo>
                      <a:cubicBezTo>
                        <a:pt x="482" y="428"/>
                        <a:pt x="482" y="428"/>
                        <a:pt x="482" y="428"/>
                      </a:cubicBezTo>
                      <a:cubicBezTo>
                        <a:pt x="506" y="428"/>
                        <a:pt x="526" y="408"/>
                        <a:pt x="526" y="384"/>
                      </a:cubicBezTo>
                      <a:cubicBezTo>
                        <a:pt x="526" y="45"/>
                        <a:pt x="526" y="45"/>
                        <a:pt x="526" y="45"/>
                      </a:cubicBezTo>
                      <a:cubicBezTo>
                        <a:pt x="526" y="20"/>
                        <a:pt x="506" y="0"/>
                        <a:pt x="482" y="0"/>
                      </a:cubicBezTo>
                      <a:close/>
                      <a:moveTo>
                        <a:pt x="360" y="465"/>
                      </a:moveTo>
                      <a:cubicBezTo>
                        <a:pt x="365" y="470"/>
                        <a:pt x="370" y="474"/>
                        <a:pt x="371" y="476"/>
                      </a:cubicBezTo>
                      <a:cubicBezTo>
                        <a:pt x="371" y="476"/>
                        <a:pt x="372" y="478"/>
                        <a:pt x="371" y="480"/>
                      </a:cubicBezTo>
                      <a:cubicBezTo>
                        <a:pt x="368" y="483"/>
                        <a:pt x="362" y="485"/>
                        <a:pt x="352" y="485"/>
                      </a:cubicBezTo>
                      <a:cubicBezTo>
                        <a:pt x="173" y="485"/>
                        <a:pt x="173" y="485"/>
                        <a:pt x="173" y="485"/>
                      </a:cubicBezTo>
                      <a:cubicBezTo>
                        <a:pt x="164" y="485"/>
                        <a:pt x="157" y="483"/>
                        <a:pt x="155" y="480"/>
                      </a:cubicBezTo>
                      <a:cubicBezTo>
                        <a:pt x="154" y="478"/>
                        <a:pt x="155" y="476"/>
                        <a:pt x="154" y="476"/>
                      </a:cubicBezTo>
                      <a:cubicBezTo>
                        <a:pt x="154" y="476"/>
                        <a:pt x="154" y="476"/>
                        <a:pt x="154" y="477"/>
                      </a:cubicBezTo>
                      <a:cubicBezTo>
                        <a:pt x="156" y="474"/>
                        <a:pt x="161" y="470"/>
                        <a:pt x="165" y="465"/>
                      </a:cubicBezTo>
                      <a:cubicBezTo>
                        <a:pt x="180" y="451"/>
                        <a:pt x="191" y="439"/>
                        <a:pt x="196" y="428"/>
                      </a:cubicBezTo>
                      <a:cubicBezTo>
                        <a:pt x="329" y="428"/>
                        <a:pt x="329" y="428"/>
                        <a:pt x="329" y="428"/>
                      </a:cubicBezTo>
                      <a:cubicBezTo>
                        <a:pt x="334" y="439"/>
                        <a:pt x="346" y="451"/>
                        <a:pt x="360" y="465"/>
                      </a:cubicBezTo>
                      <a:close/>
                      <a:moveTo>
                        <a:pt x="493" y="384"/>
                      </a:moveTo>
                      <a:cubicBezTo>
                        <a:pt x="493" y="390"/>
                        <a:pt x="488" y="395"/>
                        <a:pt x="482" y="395"/>
                      </a:cubicBezTo>
                      <a:cubicBezTo>
                        <a:pt x="44" y="395"/>
                        <a:pt x="44" y="395"/>
                        <a:pt x="44" y="395"/>
                      </a:cubicBezTo>
                      <a:cubicBezTo>
                        <a:pt x="38" y="395"/>
                        <a:pt x="32" y="390"/>
                        <a:pt x="32" y="384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32" y="38"/>
                        <a:pt x="38" y="33"/>
                        <a:pt x="44" y="33"/>
                      </a:cubicBezTo>
                      <a:cubicBezTo>
                        <a:pt x="482" y="33"/>
                        <a:pt x="482" y="33"/>
                        <a:pt x="482" y="33"/>
                      </a:cubicBezTo>
                      <a:cubicBezTo>
                        <a:pt x="488" y="33"/>
                        <a:pt x="493" y="38"/>
                        <a:pt x="493" y="45"/>
                      </a:cubicBezTo>
                      <a:lnTo>
                        <a:pt x="493" y="3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6" name="Freeform: Shape 24"/>
                <p:cNvSpPr/>
                <p:nvPr/>
              </p:nvSpPr>
              <p:spPr bwMode="auto">
                <a:xfrm>
                  <a:off x="4986338" y="640781"/>
                  <a:ext cx="828675" cy="552450"/>
                </a:xfrm>
                <a:custGeom>
                  <a:avLst/>
                  <a:gdLst>
                    <a:gd name="T0" fmla="*/ 367 w 395"/>
                    <a:gd name="T1" fmla="*/ 0 h 264"/>
                    <a:gd name="T2" fmla="*/ 28 w 395"/>
                    <a:gd name="T3" fmla="*/ 0 h 264"/>
                    <a:gd name="T4" fmla="*/ 0 w 395"/>
                    <a:gd name="T5" fmla="*/ 28 h 264"/>
                    <a:gd name="T6" fmla="*/ 0 w 395"/>
                    <a:gd name="T7" fmla="*/ 236 h 264"/>
                    <a:gd name="T8" fmla="*/ 28 w 395"/>
                    <a:gd name="T9" fmla="*/ 264 h 264"/>
                    <a:gd name="T10" fmla="*/ 367 w 395"/>
                    <a:gd name="T11" fmla="*/ 264 h 264"/>
                    <a:gd name="T12" fmla="*/ 395 w 395"/>
                    <a:gd name="T13" fmla="*/ 236 h 264"/>
                    <a:gd name="T14" fmla="*/ 395 w 395"/>
                    <a:gd name="T15" fmla="*/ 28 h 264"/>
                    <a:gd name="T16" fmla="*/ 367 w 395"/>
                    <a:gd name="T17" fmla="*/ 0 h 264"/>
                    <a:gd name="T18" fmla="*/ 379 w 395"/>
                    <a:gd name="T19" fmla="*/ 236 h 264"/>
                    <a:gd name="T20" fmla="*/ 367 w 395"/>
                    <a:gd name="T21" fmla="*/ 247 h 264"/>
                    <a:gd name="T22" fmla="*/ 28 w 395"/>
                    <a:gd name="T23" fmla="*/ 247 h 264"/>
                    <a:gd name="T24" fmla="*/ 17 w 395"/>
                    <a:gd name="T25" fmla="*/ 236 h 264"/>
                    <a:gd name="T26" fmla="*/ 17 w 395"/>
                    <a:gd name="T27" fmla="*/ 28 h 264"/>
                    <a:gd name="T28" fmla="*/ 28 w 395"/>
                    <a:gd name="T29" fmla="*/ 17 h 264"/>
                    <a:gd name="T30" fmla="*/ 367 w 395"/>
                    <a:gd name="T31" fmla="*/ 17 h 264"/>
                    <a:gd name="T32" fmla="*/ 379 w 395"/>
                    <a:gd name="T33" fmla="*/ 28 h 264"/>
                    <a:gd name="T34" fmla="*/ 379 w 395"/>
                    <a:gd name="T35" fmla="*/ 236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95" h="264">
                      <a:moveTo>
                        <a:pt x="367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236"/>
                        <a:pt x="0" y="236"/>
                        <a:pt x="0" y="236"/>
                      </a:cubicBezTo>
                      <a:cubicBezTo>
                        <a:pt x="0" y="251"/>
                        <a:pt x="13" y="264"/>
                        <a:pt x="28" y="264"/>
                      </a:cubicBezTo>
                      <a:cubicBezTo>
                        <a:pt x="367" y="264"/>
                        <a:pt x="367" y="264"/>
                        <a:pt x="367" y="264"/>
                      </a:cubicBezTo>
                      <a:cubicBezTo>
                        <a:pt x="383" y="264"/>
                        <a:pt x="395" y="251"/>
                        <a:pt x="395" y="236"/>
                      </a:cubicBezTo>
                      <a:cubicBezTo>
                        <a:pt x="395" y="28"/>
                        <a:pt x="395" y="28"/>
                        <a:pt x="395" y="28"/>
                      </a:cubicBezTo>
                      <a:cubicBezTo>
                        <a:pt x="395" y="13"/>
                        <a:pt x="383" y="0"/>
                        <a:pt x="367" y="0"/>
                      </a:cubicBezTo>
                      <a:close/>
                      <a:moveTo>
                        <a:pt x="379" y="236"/>
                      </a:moveTo>
                      <a:cubicBezTo>
                        <a:pt x="379" y="242"/>
                        <a:pt x="374" y="247"/>
                        <a:pt x="367" y="247"/>
                      </a:cubicBezTo>
                      <a:cubicBezTo>
                        <a:pt x="28" y="247"/>
                        <a:pt x="28" y="247"/>
                        <a:pt x="28" y="247"/>
                      </a:cubicBezTo>
                      <a:cubicBezTo>
                        <a:pt x="22" y="247"/>
                        <a:pt x="17" y="242"/>
                        <a:pt x="17" y="236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7" y="22"/>
                        <a:pt x="22" y="17"/>
                        <a:pt x="28" y="17"/>
                      </a:cubicBezTo>
                      <a:cubicBezTo>
                        <a:pt x="367" y="17"/>
                        <a:pt x="367" y="17"/>
                        <a:pt x="367" y="17"/>
                      </a:cubicBezTo>
                      <a:cubicBezTo>
                        <a:pt x="374" y="17"/>
                        <a:pt x="379" y="22"/>
                        <a:pt x="379" y="28"/>
                      </a:cubicBezTo>
                      <a:lnTo>
                        <a:pt x="379" y="2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7" name="Freeform: Shape 25"/>
                <p:cNvSpPr/>
                <p:nvPr/>
              </p:nvSpPr>
              <p:spPr bwMode="auto">
                <a:xfrm>
                  <a:off x="5349875" y="1209106"/>
                  <a:ext cx="104775" cy="104775"/>
                </a:xfrm>
                <a:custGeom>
                  <a:avLst/>
                  <a:gdLst>
                    <a:gd name="T0" fmla="*/ 25 w 50"/>
                    <a:gd name="T1" fmla="*/ 0 h 50"/>
                    <a:gd name="T2" fmla="*/ 0 w 50"/>
                    <a:gd name="T3" fmla="*/ 25 h 50"/>
                    <a:gd name="T4" fmla="*/ 25 w 50"/>
                    <a:gd name="T5" fmla="*/ 50 h 50"/>
                    <a:gd name="T6" fmla="*/ 50 w 50"/>
                    <a:gd name="T7" fmla="*/ 25 h 50"/>
                    <a:gd name="T8" fmla="*/ 25 w 50"/>
                    <a:gd name="T9" fmla="*/ 0 h 50"/>
                    <a:gd name="T10" fmla="*/ 25 w 50"/>
                    <a:gd name="T11" fmla="*/ 33 h 50"/>
                    <a:gd name="T12" fmla="*/ 17 w 50"/>
                    <a:gd name="T13" fmla="*/ 25 h 50"/>
                    <a:gd name="T14" fmla="*/ 25 w 50"/>
                    <a:gd name="T15" fmla="*/ 17 h 50"/>
                    <a:gd name="T16" fmla="*/ 33 w 50"/>
                    <a:gd name="T17" fmla="*/ 25 h 50"/>
                    <a:gd name="T18" fmla="*/ 25 w 50"/>
                    <a:gd name="T19" fmla="*/ 3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" h="50">
                      <a:moveTo>
                        <a:pt x="25" y="0"/>
                      </a:moveTo>
                      <a:cubicBezTo>
                        <a:pt x="11" y="0"/>
                        <a:pt x="0" y="12"/>
                        <a:pt x="0" y="25"/>
                      </a:cubicBezTo>
                      <a:cubicBezTo>
                        <a:pt x="0" y="39"/>
                        <a:pt x="11" y="50"/>
                        <a:pt x="25" y="50"/>
                      </a:cubicBezTo>
                      <a:cubicBezTo>
                        <a:pt x="38" y="50"/>
                        <a:pt x="50" y="39"/>
                        <a:pt x="50" y="25"/>
                      </a:cubicBezTo>
                      <a:cubicBezTo>
                        <a:pt x="50" y="12"/>
                        <a:pt x="38" y="0"/>
                        <a:pt x="25" y="0"/>
                      </a:cubicBezTo>
                      <a:close/>
                      <a:moveTo>
                        <a:pt x="25" y="33"/>
                      </a:moveTo>
                      <a:cubicBezTo>
                        <a:pt x="20" y="33"/>
                        <a:pt x="17" y="30"/>
                        <a:pt x="17" y="25"/>
                      </a:cubicBezTo>
                      <a:cubicBezTo>
                        <a:pt x="17" y="21"/>
                        <a:pt x="20" y="17"/>
                        <a:pt x="25" y="17"/>
                      </a:cubicBezTo>
                      <a:cubicBezTo>
                        <a:pt x="29" y="17"/>
                        <a:pt x="33" y="21"/>
                        <a:pt x="33" y="25"/>
                      </a:cubicBezTo>
                      <a:cubicBezTo>
                        <a:pt x="33" y="30"/>
                        <a:pt x="29" y="33"/>
                        <a:pt x="25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8" name="Freeform: Shape 26"/>
                <p:cNvSpPr/>
                <p:nvPr/>
              </p:nvSpPr>
              <p:spPr bwMode="auto">
                <a:xfrm>
                  <a:off x="5480050" y="866206"/>
                  <a:ext cx="280988" cy="280988"/>
                </a:xfrm>
                <a:custGeom>
                  <a:avLst/>
                  <a:gdLst>
                    <a:gd name="T0" fmla="*/ 67 w 134"/>
                    <a:gd name="T1" fmla="*/ 134 h 134"/>
                    <a:gd name="T2" fmla="*/ 0 w 134"/>
                    <a:gd name="T3" fmla="*/ 67 h 134"/>
                    <a:gd name="T4" fmla="*/ 67 w 134"/>
                    <a:gd name="T5" fmla="*/ 0 h 134"/>
                    <a:gd name="T6" fmla="*/ 134 w 134"/>
                    <a:gd name="T7" fmla="*/ 67 h 134"/>
                    <a:gd name="T8" fmla="*/ 67 w 134"/>
                    <a:gd name="T9" fmla="*/ 134 h 134"/>
                    <a:gd name="T10" fmla="*/ 67 w 134"/>
                    <a:gd name="T11" fmla="*/ 10 h 134"/>
                    <a:gd name="T12" fmla="*/ 10 w 134"/>
                    <a:gd name="T13" fmla="*/ 67 h 134"/>
                    <a:gd name="T14" fmla="*/ 67 w 134"/>
                    <a:gd name="T15" fmla="*/ 124 h 134"/>
                    <a:gd name="T16" fmla="*/ 124 w 134"/>
                    <a:gd name="T17" fmla="*/ 67 h 134"/>
                    <a:gd name="T18" fmla="*/ 67 w 134"/>
                    <a:gd name="T19" fmla="*/ 10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4" h="134">
                      <a:moveTo>
                        <a:pt x="67" y="134"/>
                      </a:moveTo>
                      <a:cubicBezTo>
                        <a:pt x="30" y="134"/>
                        <a:pt x="0" y="104"/>
                        <a:pt x="0" y="67"/>
                      </a:cubicBezTo>
                      <a:cubicBezTo>
                        <a:pt x="0" y="30"/>
                        <a:pt x="30" y="0"/>
                        <a:pt x="67" y="0"/>
                      </a:cubicBezTo>
                      <a:cubicBezTo>
                        <a:pt x="104" y="0"/>
                        <a:pt x="134" y="30"/>
                        <a:pt x="134" y="67"/>
                      </a:cubicBezTo>
                      <a:cubicBezTo>
                        <a:pt x="134" y="104"/>
                        <a:pt x="104" y="134"/>
                        <a:pt x="67" y="134"/>
                      </a:cubicBezTo>
                      <a:close/>
                      <a:moveTo>
                        <a:pt x="67" y="10"/>
                      </a:moveTo>
                      <a:cubicBezTo>
                        <a:pt x="35" y="10"/>
                        <a:pt x="10" y="35"/>
                        <a:pt x="10" y="67"/>
                      </a:cubicBezTo>
                      <a:cubicBezTo>
                        <a:pt x="10" y="98"/>
                        <a:pt x="35" y="124"/>
                        <a:pt x="67" y="124"/>
                      </a:cubicBezTo>
                      <a:cubicBezTo>
                        <a:pt x="98" y="124"/>
                        <a:pt x="124" y="98"/>
                        <a:pt x="124" y="67"/>
                      </a:cubicBezTo>
                      <a:cubicBezTo>
                        <a:pt x="124" y="35"/>
                        <a:pt x="98" y="10"/>
                        <a:pt x="67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Freeform: Shape 27"/>
                <p:cNvSpPr/>
                <p:nvPr/>
              </p:nvSpPr>
              <p:spPr bwMode="auto">
                <a:xfrm>
                  <a:off x="5545138" y="931293"/>
                  <a:ext cx="150813" cy="150813"/>
                </a:xfrm>
                <a:custGeom>
                  <a:avLst/>
                  <a:gdLst>
                    <a:gd name="T0" fmla="*/ 36 w 72"/>
                    <a:gd name="T1" fmla="*/ 72 h 72"/>
                    <a:gd name="T2" fmla="*/ 0 w 72"/>
                    <a:gd name="T3" fmla="*/ 36 h 72"/>
                    <a:gd name="T4" fmla="*/ 36 w 72"/>
                    <a:gd name="T5" fmla="*/ 0 h 72"/>
                    <a:gd name="T6" fmla="*/ 72 w 72"/>
                    <a:gd name="T7" fmla="*/ 36 h 72"/>
                    <a:gd name="T8" fmla="*/ 36 w 72"/>
                    <a:gd name="T9" fmla="*/ 72 h 72"/>
                    <a:gd name="T10" fmla="*/ 36 w 72"/>
                    <a:gd name="T11" fmla="*/ 10 h 72"/>
                    <a:gd name="T12" fmla="*/ 10 w 72"/>
                    <a:gd name="T13" fmla="*/ 36 h 72"/>
                    <a:gd name="T14" fmla="*/ 36 w 72"/>
                    <a:gd name="T15" fmla="*/ 62 h 72"/>
                    <a:gd name="T16" fmla="*/ 62 w 72"/>
                    <a:gd name="T17" fmla="*/ 36 h 72"/>
                    <a:gd name="T18" fmla="*/ 36 w 72"/>
                    <a:gd name="T19" fmla="*/ 1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2" h="72">
                      <a:moveTo>
                        <a:pt x="36" y="72"/>
                      </a:move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ubicBezTo>
                        <a:pt x="72" y="56"/>
                        <a:pt x="56" y="72"/>
                        <a:pt x="36" y="72"/>
                      </a:cubicBezTo>
                      <a:close/>
                      <a:moveTo>
                        <a:pt x="36" y="10"/>
                      </a:moveTo>
                      <a:cubicBezTo>
                        <a:pt x="22" y="10"/>
                        <a:pt x="10" y="21"/>
                        <a:pt x="10" y="36"/>
                      </a:cubicBezTo>
                      <a:cubicBezTo>
                        <a:pt x="10" y="50"/>
                        <a:pt x="22" y="62"/>
                        <a:pt x="36" y="62"/>
                      </a:cubicBezTo>
                      <a:cubicBezTo>
                        <a:pt x="50" y="62"/>
                        <a:pt x="62" y="50"/>
                        <a:pt x="62" y="36"/>
                      </a:cubicBezTo>
                      <a:cubicBezTo>
                        <a:pt x="62" y="21"/>
                        <a:pt x="50" y="10"/>
                        <a:pt x="3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Freeform: Shape 28"/>
                <p:cNvSpPr/>
                <p:nvPr/>
              </p:nvSpPr>
              <p:spPr bwMode="auto">
                <a:xfrm>
                  <a:off x="5316538" y="702693"/>
                  <a:ext cx="371475" cy="396875"/>
                </a:xfrm>
                <a:custGeom>
                  <a:avLst/>
                  <a:gdLst>
                    <a:gd name="T0" fmla="*/ 155 w 177"/>
                    <a:gd name="T1" fmla="*/ 0 h 189"/>
                    <a:gd name="T2" fmla="*/ 134 w 177"/>
                    <a:gd name="T3" fmla="*/ 0 h 189"/>
                    <a:gd name="T4" fmla="*/ 104 w 177"/>
                    <a:gd name="T5" fmla="*/ 28 h 189"/>
                    <a:gd name="T6" fmla="*/ 91 w 177"/>
                    <a:gd name="T7" fmla="*/ 33 h 189"/>
                    <a:gd name="T8" fmla="*/ 72 w 177"/>
                    <a:gd name="T9" fmla="*/ 26 h 189"/>
                    <a:gd name="T10" fmla="*/ 50 w 177"/>
                    <a:gd name="T11" fmla="*/ 35 h 189"/>
                    <a:gd name="T12" fmla="*/ 35 w 177"/>
                    <a:gd name="T13" fmla="*/ 50 h 189"/>
                    <a:gd name="T14" fmla="*/ 26 w 177"/>
                    <a:gd name="T15" fmla="*/ 72 h 189"/>
                    <a:gd name="T16" fmla="*/ 33 w 177"/>
                    <a:gd name="T17" fmla="*/ 91 h 189"/>
                    <a:gd name="T18" fmla="*/ 28 w 177"/>
                    <a:gd name="T19" fmla="*/ 104 h 189"/>
                    <a:gd name="T20" fmla="*/ 0 w 177"/>
                    <a:gd name="T21" fmla="*/ 134 h 189"/>
                    <a:gd name="T22" fmla="*/ 0 w 177"/>
                    <a:gd name="T23" fmla="*/ 155 h 189"/>
                    <a:gd name="T24" fmla="*/ 28 w 177"/>
                    <a:gd name="T25" fmla="*/ 186 h 189"/>
                    <a:gd name="T26" fmla="*/ 29 w 177"/>
                    <a:gd name="T27" fmla="*/ 189 h 189"/>
                    <a:gd name="T28" fmla="*/ 52 w 177"/>
                    <a:gd name="T29" fmla="*/ 189 h 189"/>
                    <a:gd name="T30" fmla="*/ 44 w 177"/>
                    <a:gd name="T31" fmla="*/ 165 h 189"/>
                    <a:gd name="T32" fmla="*/ 31 w 177"/>
                    <a:gd name="T33" fmla="*/ 165 h 189"/>
                    <a:gd name="T34" fmla="*/ 21 w 177"/>
                    <a:gd name="T35" fmla="*/ 155 h 189"/>
                    <a:gd name="T36" fmla="*/ 21 w 177"/>
                    <a:gd name="T37" fmla="*/ 134 h 189"/>
                    <a:gd name="T38" fmla="*/ 31 w 177"/>
                    <a:gd name="T39" fmla="*/ 124 h 189"/>
                    <a:gd name="T40" fmla="*/ 44 w 177"/>
                    <a:gd name="T41" fmla="*/ 124 h 189"/>
                    <a:gd name="T42" fmla="*/ 59 w 177"/>
                    <a:gd name="T43" fmla="*/ 88 h 189"/>
                    <a:gd name="T44" fmla="*/ 50 w 177"/>
                    <a:gd name="T45" fmla="*/ 79 h 189"/>
                    <a:gd name="T46" fmla="*/ 50 w 177"/>
                    <a:gd name="T47" fmla="*/ 64 h 189"/>
                    <a:gd name="T48" fmla="*/ 64 w 177"/>
                    <a:gd name="T49" fmla="*/ 50 h 189"/>
                    <a:gd name="T50" fmla="*/ 72 w 177"/>
                    <a:gd name="T51" fmla="*/ 47 h 189"/>
                    <a:gd name="T52" fmla="*/ 79 w 177"/>
                    <a:gd name="T53" fmla="*/ 50 h 189"/>
                    <a:gd name="T54" fmla="*/ 88 w 177"/>
                    <a:gd name="T55" fmla="*/ 59 h 189"/>
                    <a:gd name="T56" fmla="*/ 124 w 177"/>
                    <a:gd name="T57" fmla="*/ 43 h 189"/>
                    <a:gd name="T58" fmla="*/ 124 w 177"/>
                    <a:gd name="T59" fmla="*/ 31 h 189"/>
                    <a:gd name="T60" fmla="*/ 134 w 177"/>
                    <a:gd name="T61" fmla="*/ 21 h 189"/>
                    <a:gd name="T62" fmla="*/ 155 w 177"/>
                    <a:gd name="T63" fmla="*/ 21 h 189"/>
                    <a:gd name="T64" fmla="*/ 165 w 177"/>
                    <a:gd name="T65" fmla="*/ 31 h 189"/>
                    <a:gd name="T66" fmla="*/ 165 w 177"/>
                    <a:gd name="T67" fmla="*/ 43 h 189"/>
                    <a:gd name="T68" fmla="*/ 177 w 177"/>
                    <a:gd name="T69" fmla="*/ 47 h 189"/>
                    <a:gd name="T70" fmla="*/ 177 w 177"/>
                    <a:gd name="T71" fmla="*/ 9 h 189"/>
                    <a:gd name="T72" fmla="*/ 155 w 177"/>
                    <a:gd name="T73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7" h="189">
                      <a:moveTo>
                        <a:pt x="155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18" y="0"/>
                        <a:pt x="105" y="12"/>
                        <a:pt x="104" y="28"/>
                      </a:cubicBezTo>
                      <a:cubicBezTo>
                        <a:pt x="99" y="29"/>
                        <a:pt x="95" y="31"/>
                        <a:pt x="91" y="33"/>
                      </a:cubicBezTo>
                      <a:cubicBezTo>
                        <a:pt x="86" y="28"/>
                        <a:pt x="79" y="26"/>
                        <a:pt x="72" y="26"/>
                      </a:cubicBezTo>
                      <a:cubicBezTo>
                        <a:pt x="63" y="26"/>
                        <a:pt x="56" y="29"/>
                        <a:pt x="50" y="35"/>
                      </a:cubicBezTo>
                      <a:cubicBezTo>
                        <a:pt x="35" y="50"/>
                        <a:pt x="35" y="50"/>
                        <a:pt x="35" y="50"/>
                      </a:cubicBezTo>
                      <a:cubicBezTo>
                        <a:pt x="29" y="56"/>
                        <a:pt x="26" y="63"/>
                        <a:pt x="26" y="72"/>
                      </a:cubicBezTo>
                      <a:cubicBezTo>
                        <a:pt x="26" y="79"/>
                        <a:pt x="29" y="86"/>
                        <a:pt x="33" y="91"/>
                      </a:cubicBezTo>
                      <a:cubicBezTo>
                        <a:pt x="31" y="95"/>
                        <a:pt x="29" y="99"/>
                        <a:pt x="28" y="104"/>
                      </a:cubicBezTo>
                      <a:cubicBezTo>
                        <a:pt x="12" y="105"/>
                        <a:pt x="0" y="118"/>
                        <a:pt x="0" y="134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cubicBezTo>
                        <a:pt x="0" y="171"/>
                        <a:pt x="12" y="184"/>
                        <a:pt x="28" y="186"/>
                      </a:cubicBezTo>
                      <a:cubicBezTo>
                        <a:pt x="28" y="187"/>
                        <a:pt x="29" y="188"/>
                        <a:pt x="29" y="189"/>
                      </a:cubicBezTo>
                      <a:cubicBezTo>
                        <a:pt x="52" y="189"/>
                        <a:pt x="52" y="189"/>
                        <a:pt x="52" y="189"/>
                      </a:cubicBezTo>
                      <a:cubicBezTo>
                        <a:pt x="48" y="182"/>
                        <a:pt x="45" y="174"/>
                        <a:pt x="44" y="165"/>
                      </a:cubicBezTo>
                      <a:cubicBezTo>
                        <a:pt x="31" y="165"/>
                        <a:pt x="31" y="165"/>
                        <a:pt x="31" y="165"/>
                      </a:cubicBezTo>
                      <a:cubicBezTo>
                        <a:pt x="25" y="165"/>
                        <a:pt x="21" y="161"/>
                        <a:pt x="21" y="155"/>
                      </a:cubicBezTo>
                      <a:cubicBezTo>
                        <a:pt x="21" y="134"/>
                        <a:pt x="21" y="134"/>
                        <a:pt x="21" y="134"/>
                      </a:cubicBezTo>
                      <a:cubicBezTo>
                        <a:pt x="21" y="129"/>
                        <a:pt x="25" y="124"/>
                        <a:pt x="31" y="124"/>
                      </a:cubicBezTo>
                      <a:cubicBezTo>
                        <a:pt x="44" y="124"/>
                        <a:pt x="44" y="124"/>
                        <a:pt x="44" y="124"/>
                      </a:cubicBezTo>
                      <a:cubicBezTo>
                        <a:pt x="46" y="111"/>
                        <a:pt x="52" y="99"/>
                        <a:pt x="59" y="88"/>
                      </a:cubicBezTo>
                      <a:cubicBezTo>
                        <a:pt x="50" y="79"/>
                        <a:pt x="50" y="79"/>
                        <a:pt x="50" y="79"/>
                      </a:cubicBezTo>
                      <a:cubicBezTo>
                        <a:pt x="46" y="75"/>
                        <a:pt x="46" y="68"/>
                        <a:pt x="50" y="64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6" y="48"/>
                        <a:pt x="69" y="47"/>
                        <a:pt x="72" y="47"/>
                      </a:cubicBezTo>
                      <a:cubicBezTo>
                        <a:pt x="74" y="47"/>
                        <a:pt x="77" y="48"/>
                        <a:pt x="79" y="50"/>
                      </a:cubicBezTo>
                      <a:cubicBezTo>
                        <a:pt x="88" y="59"/>
                        <a:pt x="88" y="59"/>
                        <a:pt x="88" y="59"/>
                      </a:cubicBezTo>
                      <a:cubicBezTo>
                        <a:pt x="99" y="52"/>
                        <a:pt x="111" y="46"/>
                        <a:pt x="124" y="43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24" y="25"/>
                        <a:pt x="129" y="21"/>
                        <a:pt x="134" y="21"/>
                      </a:cubicBezTo>
                      <a:cubicBezTo>
                        <a:pt x="155" y="21"/>
                        <a:pt x="155" y="21"/>
                        <a:pt x="155" y="21"/>
                      </a:cubicBezTo>
                      <a:cubicBezTo>
                        <a:pt x="161" y="21"/>
                        <a:pt x="165" y="25"/>
                        <a:pt x="165" y="31"/>
                      </a:cubicBezTo>
                      <a:cubicBezTo>
                        <a:pt x="165" y="43"/>
                        <a:pt x="165" y="43"/>
                        <a:pt x="165" y="43"/>
                      </a:cubicBezTo>
                      <a:cubicBezTo>
                        <a:pt x="169" y="44"/>
                        <a:pt x="173" y="45"/>
                        <a:pt x="177" y="47"/>
                      </a:cubicBezTo>
                      <a:cubicBezTo>
                        <a:pt x="177" y="9"/>
                        <a:pt x="177" y="9"/>
                        <a:pt x="177" y="9"/>
                      </a:cubicBezTo>
                      <a:cubicBezTo>
                        <a:pt x="171" y="3"/>
                        <a:pt x="163" y="0"/>
                        <a:pt x="1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1045" y="2526"/>
                <a:ext cx="2282" cy="1045"/>
                <a:chOff x="845" y="2326"/>
                <a:chExt cx="2282" cy="1045"/>
              </a:xfrm>
            </p:grpSpPr>
            <p:sp>
              <p:nvSpPr>
                <p:cNvPr id="6" name="TextBox 9"/>
                <p:cNvSpPr txBox="1"/>
                <p:nvPr/>
              </p:nvSpPr>
              <p:spPr>
                <a:xfrm>
                  <a:off x="1636" y="2326"/>
                  <a:ext cx="1490" cy="364"/>
                </a:xfrm>
                <a:prstGeom prst="rect">
                  <a:avLst/>
                </a:prstGeom>
                <a:noFill/>
              </p:spPr>
              <p:txBody>
                <a:bodyPr wrap="none">
                  <a:noAutofit/>
                </a:bodyPr>
                <a:lstStyle/>
                <a:p>
                  <a:pPr algn="r"/>
                  <a:r>
                    <a:rPr lang="zh-CN" altLang="en-US" sz="1400" b="1" dirty="0"/>
                    <a:t>简易性</a:t>
                  </a:r>
                  <a:endParaRPr lang="zh-CN" altLang="en-US" sz="1400" b="1" dirty="0"/>
                </a:p>
              </p:txBody>
            </p:sp>
            <p:sp>
              <p:nvSpPr>
                <p:cNvPr id="8" name="Rectangle 10"/>
                <p:cNvSpPr/>
                <p:nvPr/>
              </p:nvSpPr>
              <p:spPr>
                <a:xfrm>
                  <a:off x="845" y="2717"/>
                  <a:ext cx="2282" cy="654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200" dirty="0"/>
                    <a:t>简单容易上手</a:t>
                  </a:r>
                  <a:endParaRPr lang="zh-CN" altLang="en-US" sz="1200" dirty="0"/>
                </a:p>
                <a:p>
                  <a:pPr algn="r">
                    <a:lnSpc>
                      <a:spcPct val="120000"/>
                    </a:lnSpc>
                  </a:pPr>
                  <a:r>
                    <a:rPr lang="zh-CN" altLang="en-US" sz="1200" dirty="0"/>
                    <a:t>适合</a:t>
                  </a:r>
                  <a:r>
                    <a:rPr lang="en-US" altLang="zh-CN" sz="1200" dirty="0"/>
                    <a:t>C</a:t>
                  </a:r>
                  <a:r>
                    <a:rPr lang="zh-CN" altLang="en-US" sz="1200" dirty="0"/>
                    <a:t>语言初学者</a:t>
                  </a:r>
                  <a:endParaRPr lang="zh-CN" altLang="en-US" sz="1200" dirty="0"/>
                </a:p>
              </p:txBody>
            </p:sp>
          </p:grpSp>
          <p:sp>
            <p:nvSpPr>
              <p:cNvPr id="20" name="TextBox 9"/>
              <p:cNvSpPr txBox="1"/>
              <p:nvPr/>
            </p:nvSpPr>
            <p:spPr>
              <a:xfrm>
                <a:off x="10261" y="3697"/>
                <a:ext cx="1490" cy="364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/>
                  <a:t>趣味性</a:t>
                </a:r>
                <a:endParaRPr lang="zh-CN" altLang="en-US" sz="1400" b="1" dirty="0"/>
              </a:p>
            </p:txBody>
          </p:sp>
          <p:sp>
            <p:nvSpPr>
              <p:cNvPr id="21" name="Rectangle 10"/>
              <p:cNvSpPr/>
              <p:nvPr/>
            </p:nvSpPr>
            <p:spPr>
              <a:xfrm>
                <a:off x="10323" y="4106"/>
                <a:ext cx="2282" cy="65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200" dirty="0"/>
                  <a:t>增添结尾小动画</a:t>
                </a:r>
                <a:endParaRPr lang="zh-CN" altLang="en-US" sz="1200" dirty="0"/>
              </a:p>
              <a:p>
                <a:pPr algn="l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200" dirty="0"/>
                  <a:t>添加趣味性</a:t>
                </a:r>
                <a:endParaRPr lang="zh-CN" altLang="en-US" sz="1200" dirty="0"/>
              </a:p>
            </p:txBody>
          </p:sp>
          <p:grpSp>
            <p:nvGrpSpPr>
              <p:cNvPr id="22" name="组合 21"/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9468" y="1821"/>
                <a:ext cx="579" cy="579"/>
                <a:chOff x="1363763" y="1653267"/>
                <a:chExt cx="489858" cy="489858"/>
              </a:xfrm>
            </p:grpSpPr>
            <p:sp>
              <p:nvSpPr>
                <p:cNvPr id="23" name="椭圆 22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363763" y="1653267"/>
                  <a:ext cx="489858" cy="48985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4" name="任意多边形: 形状 20"/>
                <p:cNvSpPr/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1518705" y="1804342"/>
                  <a:ext cx="179973" cy="179973"/>
                </a:xfrm>
                <a:custGeom>
                  <a:avLst/>
                  <a:gdLst>
                    <a:gd name="connsiteX0" fmla="*/ 221853 w 338138"/>
                    <a:gd name="connsiteY0" fmla="*/ 169862 h 338138"/>
                    <a:gd name="connsiteX1" fmla="*/ 243284 w 338138"/>
                    <a:gd name="connsiteY1" fmla="*/ 169862 h 338138"/>
                    <a:gd name="connsiteX2" fmla="*/ 254000 w 338138"/>
                    <a:gd name="connsiteY2" fmla="*/ 180379 h 338138"/>
                    <a:gd name="connsiteX3" fmla="*/ 254000 w 338138"/>
                    <a:gd name="connsiteY3" fmla="*/ 243483 h 338138"/>
                    <a:gd name="connsiteX4" fmla="*/ 243284 w 338138"/>
                    <a:gd name="connsiteY4" fmla="*/ 254000 h 338138"/>
                    <a:gd name="connsiteX5" fmla="*/ 221853 w 338138"/>
                    <a:gd name="connsiteY5" fmla="*/ 254000 h 338138"/>
                    <a:gd name="connsiteX6" fmla="*/ 211137 w 338138"/>
                    <a:gd name="connsiteY6" fmla="*/ 243483 h 338138"/>
                    <a:gd name="connsiteX7" fmla="*/ 211137 w 338138"/>
                    <a:gd name="connsiteY7" fmla="*/ 180379 h 338138"/>
                    <a:gd name="connsiteX8" fmla="*/ 221853 w 338138"/>
                    <a:gd name="connsiteY8" fmla="*/ 169862 h 338138"/>
                    <a:gd name="connsiteX9" fmla="*/ 94853 w 338138"/>
                    <a:gd name="connsiteY9" fmla="*/ 127000 h 338138"/>
                    <a:gd name="connsiteX10" fmla="*/ 116284 w 338138"/>
                    <a:gd name="connsiteY10" fmla="*/ 127000 h 338138"/>
                    <a:gd name="connsiteX11" fmla="*/ 127000 w 338138"/>
                    <a:gd name="connsiteY11" fmla="*/ 137583 h 338138"/>
                    <a:gd name="connsiteX12" fmla="*/ 127000 w 338138"/>
                    <a:gd name="connsiteY12" fmla="*/ 243417 h 338138"/>
                    <a:gd name="connsiteX13" fmla="*/ 116284 w 338138"/>
                    <a:gd name="connsiteY13" fmla="*/ 254000 h 338138"/>
                    <a:gd name="connsiteX14" fmla="*/ 94853 w 338138"/>
                    <a:gd name="connsiteY14" fmla="*/ 254000 h 338138"/>
                    <a:gd name="connsiteX15" fmla="*/ 84137 w 338138"/>
                    <a:gd name="connsiteY15" fmla="*/ 243417 h 338138"/>
                    <a:gd name="connsiteX16" fmla="*/ 84137 w 338138"/>
                    <a:gd name="connsiteY16" fmla="*/ 137583 h 338138"/>
                    <a:gd name="connsiteX17" fmla="*/ 94853 w 338138"/>
                    <a:gd name="connsiteY17" fmla="*/ 127000 h 338138"/>
                    <a:gd name="connsiteX18" fmla="*/ 285353 w 338138"/>
                    <a:gd name="connsiteY18" fmla="*/ 85725 h 338138"/>
                    <a:gd name="connsiteX19" fmla="*/ 306784 w 338138"/>
                    <a:gd name="connsiteY19" fmla="*/ 85725 h 338138"/>
                    <a:gd name="connsiteX20" fmla="*/ 317500 w 338138"/>
                    <a:gd name="connsiteY20" fmla="*/ 96242 h 338138"/>
                    <a:gd name="connsiteX21" fmla="*/ 317500 w 338138"/>
                    <a:gd name="connsiteY21" fmla="*/ 243483 h 338138"/>
                    <a:gd name="connsiteX22" fmla="*/ 306784 w 338138"/>
                    <a:gd name="connsiteY22" fmla="*/ 254000 h 338138"/>
                    <a:gd name="connsiteX23" fmla="*/ 285353 w 338138"/>
                    <a:gd name="connsiteY23" fmla="*/ 254000 h 338138"/>
                    <a:gd name="connsiteX24" fmla="*/ 274637 w 338138"/>
                    <a:gd name="connsiteY24" fmla="*/ 243483 h 338138"/>
                    <a:gd name="connsiteX25" fmla="*/ 274637 w 338138"/>
                    <a:gd name="connsiteY25" fmla="*/ 96242 h 338138"/>
                    <a:gd name="connsiteX26" fmla="*/ 285353 w 338138"/>
                    <a:gd name="connsiteY26" fmla="*/ 85725 h 338138"/>
                    <a:gd name="connsiteX27" fmla="*/ 158353 w 338138"/>
                    <a:gd name="connsiteY27" fmla="*/ 42862 h 338138"/>
                    <a:gd name="connsiteX28" fmla="*/ 179784 w 338138"/>
                    <a:gd name="connsiteY28" fmla="*/ 42862 h 338138"/>
                    <a:gd name="connsiteX29" fmla="*/ 190500 w 338138"/>
                    <a:gd name="connsiteY29" fmla="*/ 53419 h 338138"/>
                    <a:gd name="connsiteX30" fmla="*/ 190500 w 338138"/>
                    <a:gd name="connsiteY30" fmla="*/ 243443 h 338138"/>
                    <a:gd name="connsiteX31" fmla="*/ 179784 w 338138"/>
                    <a:gd name="connsiteY31" fmla="*/ 254000 h 338138"/>
                    <a:gd name="connsiteX32" fmla="*/ 158353 w 338138"/>
                    <a:gd name="connsiteY32" fmla="*/ 254000 h 338138"/>
                    <a:gd name="connsiteX33" fmla="*/ 147637 w 338138"/>
                    <a:gd name="connsiteY33" fmla="*/ 243443 h 338138"/>
                    <a:gd name="connsiteX34" fmla="*/ 147637 w 338138"/>
                    <a:gd name="connsiteY34" fmla="*/ 53419 h 338138"/>
                    <a:gd name="connsiteX35" fmla="*/ 158353 w 338138"/>
                    <a:gd name="connsiteY35" fmla="*/ 42862 h 338138"/>
                    <a:gd name="connsiteX36" fmla="*/ 0 w 338138"/>
                    <a:gd name="connsiteY36" fmla="*/ 0 h 338138"/>
                    <a:gd name="connsiteX37" fmla="*/ 42267 w 338138"/>
                    <a:gd name="connsiteY37" fmla="*/ 0 h 338138"/>
                    <a:gd name="connsiteX38" fmla="*/ 42267 w 338138"/>
                    <a:gd name="connsiteY38" fmla="*/ 295871 h 338138"/>
                    <a:gd name="connsiteX39" fmla="*/ 338138 w 338138"/>
                    <a:gd name="connsiteY39" fmla="*/ 295871 h 338138"/>
                    <a:gd name="connsiteX40" fmla="*/ 338138 w 338138"/>
                    <a:gd name="connsiteY40" fmla="*/ 338138 h 338138"/>
                    <a:gd name="connsiteX41" fmla="*/ 21133 w 338138"/>
                    <a:gd name="connsiteY41" fmla="*/ 338138 h 338138"/>
                    <a:gd name="connsiteX42" fmla="*/ 0 w 338138"/>
                    <a:gd name="connsiteY42" fmla="*/ 317005 h 338138"/>
                    <a:gd name="connsiteX43" fmla="*/ 0 w 338138"/>
                    <a:gd name="connsiteY43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338138" h="338138">
                      <a:moveTo>
                        <a:pt x="221853" y="169862"/>
                      </a:moveTo>
                      <a:cubicBezTo>
                        <a:pt x="221853" y="169862"/>
                        <a:pt x="221853" y="169862"/>
                        <a:pt x="243284" y="169862"/>
                      </a:cubicBezTo>
                      <a:cubicBezTo>
                        <a:pt x="248642" y="169862"/>
                        <a:pt x="254000" y="175121"/>
                        <a:pt x="254000" y="180379"/>
                      </a:cubicBezTo>
                      <a:cubicBezTo>
                        <a:pt x="254000" y="180379"/>
                        <a:pt x="254000" y="180379"/>
                        <a:pt x="254000" y="243483"/>
                      </a:cubicBezTo>
                      <a:cubicBezTo>
                        <a:pt x="254000" y="248742"/>
                        <a:pt x="248642" y="254000"/>
                        <a:pt x="243284" y="254000"/>
                      </a:cubicBezTo>
                      <a:cubicBezTo>
                        <a:pt x="243284" y="254000"/>
                        <a:pt x="243284" y="254000"/>
                        <a:pt x="221853" y="254000"/>
                      </a:cubicBezTo>
                      <a:cubicBezTo>
                        <a:pt x="216495" y="254000"/>
                        <a:pt x="211137" y="248742"/>
                        <a:pt x="211137" y="243483"/>
                      </a:cubicBezTo>
                      <a:cubicBezTo>
                        <a:pt x="211137" y="243483"/>
                        <a:pt x="211137" y="243483"/>
                        <a:pt x="211137" y="180379"/>
                      </a:cubicBezTo>
                      <a:cubicBezTo>
                        <a:pt x="211137" y="175121"/>
                        <a:pt x="216495" y="169862"/>
                        <a:pt x="221853" y="169862"/>
                      </a:cubicBezTo>
                      <a:close/>
                      <a:moveTo>
                        <a:pt x="94853" y="127000"/>
                      </a:moveTo>
                      <a:cubicBezTo>
                        <a:pt x="94853" y="127000"/>
                        <a:pt x="94853" y="127000"/>
                        <a:pt x="116284" y="127000"/>
                      </a:cubicBezTo>
                      <a:cubicBezTo>
                        <a:pt x="121642" y="127000"/>
                        <a:pt x="127000" y="132292"/>
                        <a:pt x="127000" y="137583"/>
                      </a:cubicBezTo>
                      <a:cubicBezTo>
                        <a:pt x="127000" y="137583"/>
                        <a:pt x="127000" y="137583"/>
                        <a:pt x="127000" y="243417"/>
                      </a:cubicBezTo>
                      <a:cubicBezTo>
                        <a:pt x="127000" y="248708"/>
                        <a:pt x="121642" y="254000"/>
                        <a:pt x="116284" y="254000"/>
                      </a:cubicBezTo>
                      <a:cubicBezTo>
                        <a:pt x="116284" y="254000"/>
                        <a:pt x="116284" y="254000"/>
                        <a:pt x="94853" y="254000"/>
                      </a:cubicBezTo>
                      <a:cubicBezTo>
                        <a:pt x="89495" y="254000"/>
                        <a:pt x="84137" y="248708"/>
                        <a:pt x="84137" y="243417"/>
                      </a:cubicBezTo>
                      <a:cubicBezTo>
                        <a:pt x="84137" y="243417"/>
                        <a:pt x="84137" y="243417"/>
                        <a:pt x="84137" y="137583"/>
                      </a:cubicBezTo>
                      <a:cubicBezTo>
                        <a:pt x="84137" y="132292"/>
                        <a:pt x="89495" y="127000"/>
                        <a:pt x="94853" y="127000"/>
                      </a:cubicBezTo>
                      <a:close/>
                      <a:moveTo>
                        <a:pt x="285353" y="85725"/>
                      </a:moveTo>
                      <a:cubicBezTo>
                        <a:pt x="285353" y="85725"/>
                        <a:pt x="285353" y="85725"/>
                        <a:pt x="306784" y="85725"/>
                      </a:cubicBezTo>
                      <a:cubicBezTo>
                        <a:pt x="312142" y="85725"/>
                        <a:pt x="317500" y="90984"/>
                        <a:pt x="317500" y="96242"/>
                      </a:cubicBezTo>
                      <a:cubicBezTo>
                        <a:pt x="317500" y="96242"/>
                        <a:pt x="317500" y="96242"/>
                        <a:pt x="317500" y="243483"/>
                      </a:cubicBezTo>
                      <a:cubicBezTo>
                        <a:pt x="317500" y="248742"/>
                        <a:pt x="312142" y="254000"/>
                        <a:pt x="306784" y="254000"/>
                      </a:cubicBezTo>
                      <a:cubicBezTo>
                        <a:pt x="306784" y="254000"/>
                        <a:pt x="306784" y="254000"/>
                        <a:pt x="285353" y="254000"/>
                      </a:cubicBezTo>
                      <a:cubicBezTo>
                        <a:pt x="279995" y="254000"/>
                        <a:pt x="274637" y="248742"/>
                        <a:pt x="274637" y="243483"/>
                      </a:cubicBezTo>
                      <a:cubicBezTo>
                        <a:pt x="274637" y="243483"/>
                        <a:pt x="274637" y="243483"/>
                        <a:pt x="274637" y="96242"/>
                      </a:cubicBezTo>
                      <a:cubicBezTo>
                        <a:pt x="274637" y="90984"/>
                        <a:pt x="279995" y="85725"/>
                        <a:pt x="285353" y="85725"/>
                      </a:cubicBezTo>
                      <a:close/>
                      <a:moveTo>
                        <a:pt x="158353" y="42862"/>
                      </a:moveTo>
                      <a:cubicBezTo>
                        <a:pt x="158353" y="42862"/>
                        <a:pt x="158353" y="42862"/>
                        <a:pt x="179784" y="42862"/>
                      </a:cubicBezTo>
                      <a:cubicBezTo>
                        <a:pt x="185142" y="42862"/>
                        <a:pt x="190500" y="48140"/>
                        <a:pt x="190500" y="53419"/>
                      </a:cubicBezTo>
                      <a:cubicBezTo>
                        <a:pt x="190500" y="53419"/>
                        <a:pt x="190500" y="53419"/>
                        <a:pt x="190500" y="243443"/>
                      </a:cubicBezTo>
                      <a:cubicBezTo>
                        <a:pt x="190500" y="248722"/>
                        <a:pt x="185142" y="254000"/>
                        <a:pt x="179784" y="254000"/>
                      </a:cubicBezTo>
                      <a:cubicBezTo>
                        <a:pt x="179784" y="254000"/>
                        <a:pt x="179784" y="254000"/>
                        <a:pt x="158353" y="254000"/>
                      </a:cubicBezTo>
                      <a:cubicBezTo>
                        <a:pt x="152995" y="254000"/>
                        <a:pt x="147637" y="248722"/>
                        <a:pt x="147637" y="243443"/>
                      </a:cubicBezTo>
                      <a:cubicBezTo>
                        <a:pt x="147637" y="243443"/>
                        <a:pt x="147637" y="243443"/>
                        <a:pt x="147637" y="53419"/>
                      </a:cubicBezTo>
                      <a:cubicBezTo>
                        <a:pt x="147637" y="48140"/>
                        <a:pt x="152995" y="42862"/>
                        <a:pt x="158353" y="42862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42267" y="0"/>
                      </a:cubicBezTo>
                      <a:cubicBezTo>
                        <a:pt x="42267" y="0"/>
                        <a:pt x="42267" y="0"/>
                        <a:pt x="42267" y="295871"/>
                      </a:cubicBezTo>
                      <a:lnTo>
                        <a:pt x="338138" y="295871"/>
                      </a:lnTo>
                      <a:cubicBezTo>
                        <a:pt x="338138" y="295871"/>
                        <a:pt x="338138" y="295871"/>
                        <a:pt x="338138" y="338138"/>
                      </a:cubicBezTo>
                      <a:cubicBezTo>
                        <a:pt x="338138" y="338138"/>
                        <a:pt x="338138" y="338138"/>
                        <a:pt x="21133" y="338138"/>
                      </a:cubicBezTo>
                      <a:cubicBezTo>
                        <a:pt x="9246" y="338138"/>
                        <a:pt x="0" y="328892"/>
                        <a:pt x="0" y="317005"/>
                      </a:cubicBezTo>
                      <a:cubicBezTo>
                        <a:pt x="0" y="317005"/>
                        <a:pt x="0" y="317005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34" name="组合 33"/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9755" y="3609"/>
                <a:ext cx="579" cy="579"/>
                <a:chOff x="7698094" y="3392284"/>
                <a:chExt cx="489858" cy="489858"/>
              </a:xfrm>
            </p:grpSpPr>
            <p:sp>
              <p:nvSpPr>
                <p:cNvPr id="35" name="椭圆 34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7698094" y="3392284"/>
                  <a:ext cx="489858" cy="48985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任意多边形: 形状 35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7831850" y="3567915"/>
                  <a:ext cx="212129" cy="131945"/>
                </a:xfrm>
                <a:custGeom>
                  <a:avLst/>
                  <a:gdLst>
                    <a:gd name="connsiteX0" fmla="*/ 308536 w 331788"/>
                    <a:gd name="connsiteY0" fmla="*/ 66675 h 206375"/>
                    <a:gd name="connsiteX1" fmla="*/ 314995 w 331788"/>
                    <a:gd name="connsiteY1" fmla="*/ 66675 h 206375"/>
                    <a:gd name="connsiteX2" fmla="*/ 331788 w 331788"/>
                    <a:gd name="connsiteY2" fmla="*/ 83491 h 206375"/>
                    <a:gd name="connsiteX3" fmla="*/ 331788 w 331788"/>
                    <a:gd name="connsiteY3" fmla="*/ 189559 h 206375"/>
                    <a:gd name="connsiteX4" fmla="*/ 314995 w 331788"/>
                    <a:gd name="connsiteY4" fmla="*/ 206375 h 206375"/>
                    <a:gd name="connsiteX5" fmla="*/ 85056 w 331788"/>
                    <a:gd name="connsiteY5" fmla="*/ 206375 h 206375"/>
                    <a:gd name="connsiteX6" fmla="*/ 68263 w 331788"/>
                    <a:gd name="connsiteY6" fmla="*/ 189559 h 206375"/>
                    <a:gd name="connsiteX7" fmla="*/ 68263 w 331788"/>
                    <a:gd name="connsiteY7" fmla="*/ 183092 h 206375"/>
                    <a:gd name="connsiteX8" fmla="*/ 281408 w 331788"/>
                    <a:gd name="connsiteY8" fmla="*/ 183092 h 206375"/>
                    <a:gd name="connsiteX9" fmla="*/ 308536 w 331788"/>
                    <a:gd name="connsiteY9" fmla="*/ 155928 h 206375"/>
                    <a:gd name="connsiteX10" fmla="*/ 308536 w 331788"/>
                    <a:gd name="connsiteY10" fmla="*/ 66675 h 206375"/>
                    <a:gd name="connsiteX11" fmla="*/ 275059 w 331788"/>
                    <a:gd name="connsiteY11" fmla="*/ 33338 h 206375"/>
                    <a:gd name="connsiteX12" fmla="*/ 281557 w 331788"/>
                    <a:gd name="connsiteY12" fmla="*/ 33338 h 206375"/>
                    <a:gd name="connsiteX13" fmla="*/ 298451 w 331788"/>
                    <a:gd name="connsiteY13" fmla="*/ 50154 h 206375"/>
                    <a:gd name="connsiteX14" fmla="*/ 298451 w 331788"/>
                    <a:gd name="connsiteY14" fmla="*/ 156222 h 206375"/>
                    <a:gd name="connsiteX15" fmla="*/ 281557 w 331788"/>
                    <a:gd name="connsiteY15" fmla="*/ 173038 h 206375"/>
                    <a:gd name="connsiteX16" fmla="*/ 50232 w 331788"/>
                    <a:gd name="connsiteY16" fmla="*/ 173038 h 206375"/>
                    <a:gd name="connsiteX17" fmla="*/ 33338 w 331788"/>
                    <a:gd name="connsiteY17" fmla="*/ 156222 h 206375"/>
                    <a:gd name="connsiteX18" fmla="*/ 33338 w 331788"/>
                    <a:gd name="connsiteY18" fmla="*/ 149755 h 206375"/>
                    <a:gd name="connsiteX19" fmla="*/ 247768 w 331788"/>
                    <a:gd name="connsiteY19" fmla="*/ 149755 h 206375"/>
                    <a:gd name="connsiteX20" fmla="*/ 275059 w 331788"/>
                    <a:gd name="connsiteY20" fmla="*/ 122591 h 206375"/>
                    <a:gd name="connsiteX21" fmla="*/ 275059 w 331788"/>
                    <a:gd name="connsiteY21" fmla="*/ 33338 h 206375"/>
                    <a:gd name="connsiteX22" fmla="*/ 99109 w 331788"/>
                    <a:gd name="connsiteY22" fmla="*/ 21630 h 206375"/>
                    <a:gd name="connsiteX23" fmla="*/ 97823 w 331788"/>
                    <a:gd name="connsiteY23" fmla="*/ 22920 h 206375"/>
                    <a:gd name="connsiteX24" fmla="*/ 95250 w 331788"/>
                    <a:gd name="connsiteY24" fmla="*/ 28079 h 206375"/>
                    <a:gd name="connsiteX25" fmla="*/ 96536 w 331788"/>
                    <a:gd name="connsiteY25" fmla="*/ 31949 h 206375"/>
                    <a:gd name="connsiteX26" fmla="*/ 97823 w 331788"/>
                    <a:gd name="connsiteY26" fmla="*/ 33238 h 206375"/>
                    <a:gd name="connsiteX27" fmla="*/ 118406 w 331788"/>
                    <a:gd name="connsiteY27" fmla="*/ 66775 h 206375"/>
                    <a:gd name="connsiteX28" fmla="*/ 119692 w 331788"/>
                    <a:gd name="connsiteY28" fmla="*/ 68064 h 206375"/>
                    <a:gd name="connsiteX29" fmla="*/ 111974 w 331788"/>
                    <a:gd name="connsiteY29" fmla="*/ 68064 h 206375"/>
                    <a:gd name="connsiteX30" fmla="*/ 104255 w 331788"/>
                    <a:gd name="connsiteY30" fmla="*/ 75804 h 206375"/>
                    <a:gd name="connsiteX31" fmla="*/ 111974 w 331788"/>
                    <a:gd name="connsiteY31" fmla="*/ 83543 h 206375"/>
                    <a:gd name="connsiteX32" fmla="*/ 124838 w 331788"/>
                    <a:gd name="connsiteY32" fmla="*/ 83543 h 206375"/>
                    <a:gd name="connsiteX33" fmla="*/ 124838 w 331788"/>
                    <a:gd name="connsiteY33" fmla="*/ 89992 h 206375"/>
                    <a:gd name="connsiteX34" fmla="*/ 111974 w 331788"/>
                    <a:gd name="connsiteY34" fmla="*/ 89992 h 206375"/>
                    <a:gd name="connsiteX35" fmla="*/ 104255 w 331788"/>
                    <a:gd name="connsiteY35" fmla="*/ 97731 h 206375"/>
                    <a:gd name="connsiteX36" fmla="*/ 111974 w 331788"/>
                    <a:gd name="connsiteY36" fmla="*/ 105470 h 206375"/>
                    <a:gd name="connsiteX37" fmla="*/ 124838 w 331788"/>
                    <a:gd name="connsiteY37" fmla="*/ 105470 h 206375"/>
                    <a:gd name="connsiteX38" fmla="*/ 124838 w 331788"/>
                    <a:gd name="connsiteY38" fmla="*/ 114499 h 206375"/>
                    <a:gd name="connsiteX39" fmla="*/ 132557 w 331788"/>
                    <a:gd name="connsiteY39" fmla="*/ 122238 h 206375"/>
                    <a:gd name="connsiteX40" fmla="*/ 140275 w 331788"/>
                    <a:gd name="connsiteY40" fmla="*/ 114499 h 206375"/>
                    <a:gd name="connsiteX41" fmla="*/ 140275 w 331788"/>
                    <a:gd name="connsiteY41" fmla="*/ 105470 h 206375"/>
                    <a:gd name="connsiteX42" fmla="*/ 153139 w 331788"/>
                    <a:gd name="connsiteY42" fmla="*/ 105470 h 206375"/>
                    <a:gd name="connsiteX43" fmla="*/ 160858 w 331788"/>
                    <a:gd name="connsiteY43" fmla="*/ 97731 h 206375"/>
                    <a:gd name="connsiteX44" fmla="*/ 153139 w 331788"/>
                    <a:gd name="connsiteY44" fmla="*/ 89992 h 206375"/>
                    <a:gd name="connsiteX45" fmla="*/ 140275 w 331788"/>
                    <a:gd name="connsiteY45" fmla="*/ 89992 h 206375"/>
                    <a:gd name="connsiteX46" fmla="*/ 140275 w 331788"/>
                    <a:gd name="connsiteY46" fmla="*/ 83543 h 206375"/>
                    <a:gd name="connsiteX47" fmla="*/ 153139 w 331788"/>
                    <a:gd name="connsiteY47" fmla="*/ 83543 h 206375"/>
                    <a:gd name="connsiteX48" fmla="*/ 160858 w 331788"/>
                    <a:gd name="connsiteY48" fmla="*/ 75804 h 206375"/>
                    <a:gd name="connsiteX49" fmla="*/ 153139 w 331788"/>
                    <a:gd name="connsiteY49" fmla="*/ 68064 h 206375"/>
                    <a:gd name="connsiteX50" fmla="*/ 145421 w 331788"/>
                    <a:gd name="connsiteY50" fmla="*/ 68064 h 206375"/>
                    <a:gd name="connsiteX51" fmla="*/ 146707 w 331788"/>
                    <a:gd name="connsiteY51" fmla="*/ 66775 h 206375"/>
                    <a:gd name="connsiteX52" fmla="*/ 168577 w 331788"/>
                    <a:gd name="connsiteY52" fmla="*/ 33238 h 206375"/>
                    <a:gd name="connsiteX53" fmla="*/ 168577 w 331788"/>
                    <a:gd name="connsiteY53" fmla="*/ 31949 h 206375"/>
                    <a:gd name="connsiteX54" fmla="*/ 169863 w 331788"/>
                    <a:gd name="connsiteY54" fmla="*/ 28079 h 206375"/>
                    <a:gd name="connsiteX55" fmla="*/ 168577 w 331788"/>
                    <a:gd name="connsiteY55" fmla="*/ 22920 h 206375"/>
                    <a:gd name="connsiteX56" fmla="*/ 166004 w 331788"/>
                    <a:gd name="connsiteY56" fmla="*/ 21630 h 206375"/>
                    <a:gd name="connsiteX57" fmla="*/ 156999 w 331788"/>
                    <a:gd name="connsiteY57" fmla="*/ 22920 h 206375"/>
                    <a:gd name="connsiteX58" fmla="*/ 155712 w 331788"/>
                    <a:gd name="connsiteY58" fmla="*/ 22920 h 206375"/>
                    <a:gd name="connsiteX59" fmla="*/ 153139 w 331788"/>
                    <a:gd name="connsiteY59" fmla="*/ 28079 h 206375"/>
                    <a:gd name="connsiteX60" fmla="*/ 150567 w 331788"/>
                    <a:gd name="connsiteY60" fmla="*/ 33238 h 206375"/>
                    <a:gd name="connsiteX61" fmla="*/ 132557 w 331788"/>
                    <a:gd name="connsiteY61" fmla="*/ 60325 h 206375"/>
                    <a:gd name="connsiteX62" fmla="*/ 115833 w 331788"/>
                    <a:gd name="connsiteY62" fmla="*/ 33238 h 206375"/>
                    <a:gd name="connsiteX63" fmla="*/ 111974 w 331788"/>
                    <a:gd name="connsiteY63" fmla="*/ 28079 h 206375"/>
                    <a:gd name="connsiteX64" fmla="*/ 109401 w 331788"/>
                    <a:gd name="connsiteY64" fmla="*/ 22920 h 206375"/>
                    <a:gd name="connsiteX65" fmla="*/ 99109 w 331788"/>
                    <a:gd name="connsiteY65" fmla="*/ 21630 h 206375"/>
                    <a:gd name="connsiteX66" fmla="*/ 16894 w 331788"/>
                    <a:gd name="connsiteY66" fmla="*/ 0 h 206375"/>
                    <a:gd name="connsiteX67" fmla="*/ 248219 w 331788"/>
                    <a:gd name="connsiteY67" fmla="*/ 0 h 206375"/>
                    <a:gd name="connsiteX68" fmla="*/ 265113 w 331788"/>
                    <a:gd name="connsiteY68" fmla="*/ 16816 h 206375"/>
                    <a:gd name="connsiteX69" fmla="*/ 265113 w 331788"/>
                    <a:gd name="connsiteY69" fmla="*/ 122884 h 206375"/>
                    <a:gd name="connsiteX70" fmla="*/ 248219 w 331788"/>
                    <a:gd name="connsiteY70" fmla="*/ 139700 h 206375"/>
                    <a:gd name="connsiteX71" fmla="*/ 23392 w 331788"/>
                    <a:gd name="connsiteY71" fmla="*/ 139700 h 206375"/>
                    <a:gd name="connsiteX72" fmla="*/ 16894 w 331788"/>
                    <a:gd name="connsiteY72" fmla="*/ 139700 h 206375"/>
                    <a:gd name="connsiteX73" fmla="*/ 0 w 331788"/>
                    <a:gd name="connsiteY73" fmla="*/ 122884 h 206375"/>
                    <a:gd name="connsiteX74" fmla="*/ 0 w 331788"/>
                    <a:gd name="connsiteY74" fmla="*/ 16816 h 206375"/>
                    <a:gd name="connsiteX75" fmla="*/ 16894 w 331788"/>
                    <a:gd name="connsiteY75" fmla="*/ 0 h 20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331788" h="206375">
                      <a:moveTo>
                        <a:pt x="308536" y="66675"/>
                      </a:moveTo>
                      <a:cubicBezTo>
                        <a:pt x="308536" y="66675"/>
                        <a:pt x="308536" y="66675"/>
                        <a:pt x="314995" y="66675"/>
                      </a:cubicBezTo>
                      <a:cubicBezTo>
                        <a:pt x="324037" y="66675"/>
                        <a:pt x="331788" y="73143"/>
                        <a:pt x="331788" y="83491"/>
                      </a:cubicBezTo>
                      <a:cubicBezTo>
                        <a:pt x="331788" y="83491"/>
                        <a:pt x="331788" y="83491"/>
                        <a:pt x="331788" y="189559"/>
                      </a:cubicBezTo>
                      <a:cubicBezTo>
                        <a:pt x="331788" y="198614"/>
                        <a:pt x="324037" y="206375"/>
                        <a:pt x="314995" y="206375"/>
                      </a:cubicBezTo>
                      <a:cubicBezTo>
                        <a:pt x="314995" y="206375"/>
                        <a:pt x="314995" y="206375"/>
                        <a:pt x="85056" y="206375"/>
                      </a:cubicBezTo>
                      <a:cubicBezTo>
                        <a:pt x="76014" y="206375"/>
                        <a:pt x="68263" y="198614"/>
                        <a:pt x="68263" y="189559"/>
                      </a:cubicBezTo>
                      <a:cubicBezTo>
                        <a:pt x="68263" y="189559"/>
                        <a:pt x="68263" y="189559"/>
                        <a:pt x="68263" y="183092"/>
                      </a:cubicBezTo>
                      <a:cubicBezTo>
                        <a:pt x="68263" y="183092"/>
                        <a:pt x="68263" y="183092"/>
                        <a:pt x="281408" y="183092"/>
                      </a:cubicBezTo>
                      <a:cubicBezTo>
                        <a:pt x="296910" y="183092"/>
                        <a:pt x="308536" y="171450"/>
                        <a:pt x="308536" y="155928"/>
                      </a:cubicBezTo>
                      <a:cubicBezTo>
                        <a:pt x="308536" y="155928"/>
                        <a:pt x="308536" y="155928"/>
                        <a:pt x="308536" y="66675"/>
                      </a:cubicBezTo>
                      <a:close/>
                      <a:moveTo>
                        <a:pt x="275059" y="33338"/>
                      </a:moveTo>
                      <a:cubicBezTo>
                        <a:pt x="275059" y="33338"/>
                        <a:pt x="275059" y="33338"/>
                        <a:pt x="281557" y="33338"/>
                      </a:cubicBezTo>
                      <a:cubicBezTo>
                        <a:pt x="290654" y="33338"/>
                        <a:pt x="298451" y="41099"/>
                        <a:pt x="298451" y="50154"/>
                      </a:cubicBezTo>
                      <a:cubicBezTo>
                        <a:pt x="298451" y="50154"/>
                        <a:pt x="298451" y="50154"/>
                        <a:pt x="298451" y="156222"/>
                      </a:cubicBezTo>
                      <a:cubicBezTo>
                        <a:pt x="298451" y="165277"/>
                        <a:pt x="290654" y="173038"/>
                        <a:pt x="281557" y="173038"/>
                      </a:cubicBezTo>
                      <a:cubicBezTo>
                        <a:pt x="281557" y="173038"/>
                        <a:pt x="281557" y="173038"/>
                        <a:pt x="50232" y="173038"/>
                      </a:cubicBezTo>
                      <a:cubicBezTo>
                        <a:pt x="41135" y="173038"/>
                        <a:pt x="33338" y="165277"/>
                        <a:pt x="33338" y="156222"/>
                      </a:cubicBezTo>
                      <a:cubicBezTo>
                        <a:pt x="33338" y="156222"/>
                        <a:pt x="33338" y="156222"/>
                        <a:pt x="33338" y="149755"/>
                      </a:cubicBezTo>
                      <a:cubicBezTo>
                        <a:pt x="33338" y="149755"/>
                        <a:pt x="33338" y="149755"/>
                        <a:pt x="247768" y="149755"/>
                      </a:cubicBezTo>
                      <a:cubicBezTo>
                        <a:pt x="263363" y="149755"/>
                        <a:pt x="275059" y="138113"/>
                        <a:pt x="275059" y="122591"/>
                      </a:cubicBezTo>
                      <a:cubicBezTo>
                        <a:pt x="275059" y="122591"/>
                        <a:pt x="275059" y="122591"/>
                        <a:pt x="275059" y="33338"/>
                      </a:cubicBezTo>
                      <a:close/>
                      <a:moveTo>
                        <a:pt x="99109" y="21630"/>
                      </a:moveTo>
                      <a:cubicBezTo>
                        <a:pt x="97823" y="21630"/>
                        <a:pt x="97823" y="21630"/>
                        <a:pt x="97823" y="22920"/>
                      </a:cubicBezTo>
                      <a:cubicBezTo>
                        <a:pt x="96536" y="24210"/>
                        <a:pt x="95250" y="25499"/>
                        <a:pt x="95250" y="28079"/>
                      </a:cubicBezTo>
                      <a:cubicBezTo>
                        <a:pt x="95250" y="29369"/>
                        <a:pt x="96536" y="30659"/>
                        <a:pt x="96536" y="31949"/>
                      </a:cubicBezTo>
                      <a:cubicBezTo>
                        <a:pt x="96536" y="31949"/>
                        <a:pt x="96536" y="31949"/>
                        <a:pt x="97823" y="33238"/>
                      </a:cubicBezTo>
                      <a:cubicBezTo>
                        <a:pt x="97823" y="33238"/>
                        <a:pt x="97823" y="33238"/>
                        <a:pt x="118406" y="66775"/>
                      </a:cubicBezTo>
                      <a:cubicBezTo>
                        <a:pt x="118406" y="66775"/>
                        <a:pt x="118406" y="66775"/>
                        <a:pt x="119692" y="68064"/>
                      </a:cubicBezTo>
                      <a:cubicBezTo>
                        <a:pt x="119692" y="68064"/>
                        <a:pt x="119692" y="68064"/>
                        <a:pt x="111974" y="68064"/>
                      </a:cubicBezTo>
                      <a:cubicBezTo>
                        <a:pt x="108114" y="68064"/>
                        <a:pt x="104255" y="71934"/>
                        <a:pt x="104255" y="75804"/>
                      </a:cubicBezTo>
                      <a:cubicBezTo>
                        <a:pt x="104255" y="79673"/>
                        <a:pt x="108114" y="83543"/>
                        <a:pt x="111974" y="83543"/>
                      </a:cubicBezTo>
                      <a:cubicBezTo>
                        <a:pt x="111974" y="83543"/>
                        <a:pt x="111974" y="83543"/>
                        <a:pt x="124838" y="83543"/>
                      </a:cubicBezTo>
                      <a:cubicBezTo>
                        <a:pt x="124838" y="83543"/>
                        <a:pt x="124838" y="83543"/>
                        <a:pt x="124838" y="89992"/>
                      </a:cubicBezTo>
                      <a:cubicBezTo>
                        <a:pt x="124838" y="89992"/>
                        <a:pt x="124838" y="89992"/>
                        <a:pt x="111974" y="89992"/>
                      </a:cubicBezTo>
                      <a:cubicBezTo>
                        <a:pt x="108114" y="89992"/>
                        <a:pt x="104255" y="93861"/>
                        <a:pt x="104255" y="97731"/>
                      </a:cubicBezTo>
                      <a:cubicBezTo>
                        <a:pt x="104255" y="101601"/>
                        <a:pt x="108114" y="105470"/>
                        <a:pt x="111974" y="105470"/>
                      </a:cubicBezTo>
                      <a:cubicBezTo>
                        <a:pt x="111974" y="105470"/>
                        <a:pt x="111974" y="105470"/>
                        <a:pt x="124838" y="105470"/>
                      </a:cubicBezTo>
                      <a:cubicBezTo>
                        <a:pt x="124838" y="105470"/>
                        <a:pt x="124838" y="105470"/>
                        <a:pt x="124838" y="114499"/>
                      </a:cubicBezTo>
                      <a:cubicBezTo>
                        <a:pt x="124838" y="119658"/>
                        <a:pt x="128697" y="122238"/>
                        <a:pt x="132557" y="122238"/>
                      </a:cubicBezTo>
                      <a:cubicBezTo>
                        <a:pt x="136416" y="122238"/>
                        <a:pt x="140275" y="119658"/>
                        <a:pt x="140275" y="114499"/>
                      </a:cubicBezTo>
                      <a:cubicBezTo>
                        <a:pt x="140275" y="114499"/>
                        <a:pt x="140275" y="114499"/>
                        <a:pt x="140275" y="105470"/>
                      </a:cubicBezTo>
                      <a:cubicBezTo>
                        <a:pt x="140275" y="105470"/>
                        <a:pt x="140275" y="105470"/>
                        <a:pt x="153139" y="105470"/>
                      </a:cubicBezTo>
                      <a:cubicBezTo>
                        <a:pt x="158285" y="105470"/>
                        <a:pt x="160858" y="101601"/>
                        <a:pt x="160858" y="97731"/>
                      </a:cubicBezTo>
                      <a:cubicBezTo>
                        <a:pt x="160858" y="93861"/>
                        <a:pt x="158285" y="89992"/>
                        <a:pt x="153139" y="89992"/>
                      </a:cubicBezTo>
                      <a:cubicBezTo>
                        <a:pt x="153139" y="89992"/>
                        <a:pt x="153139" y="89992"/>
                        <a:pt x="140275" y="89992"/>
                      </a:cubicBezTo>
                      <a:cubicBezTo>
                        <a:pt x="140275" y="89992"/>
                        <a:pt x="140275" y="89992"/>
                        <a:pt x="140275" y="83543"/>
                      </a:cubicBezTo>
                      <a:cubicBezTo>
                        <a:pt x="140275" y="83543"/>
                        <a:pt x="140275" y="83543"/>
                        <a:pt x="153139" y="83543"/>
                      </a:cubicBezTo>
                      <a:cubicBezTo>
                        <a:pt x="158285" y="83543"/>
                        <a:pt x="160858" y="79673"/>
                        <a:pt x="160858" y="75804"/>
                      </a:cubicBezTo>
                      <a:cubicBezTo>
                        <a:pt x="160858" y="71934"/>
                        <a:pt x="158285" y="68064"/>
                        <a:pt x="153139" y="68064"/>
                      </a:cubicBezTo>
                      <a:cubicBezTo>
                        <a:pt x="153139" y="68064"/>
                        <a:pt x="153139" y="68064"/>
                        <a:pt x="145421" y="68064"/>
                      </a:cubicBezTo>
                      <a:cubicBezTo>
                        <a:pt x="145421" y="68064"/>
                        <a:pt x="145421" y="68064"/>
                        <a:pt x="146707" y="66775"/>
                      </a:cubicBezTo>
                      <a:cubicBezTo>
                        <a:pt x="146707" y="66775"/>
                        <a:pt x="146707" y="66775"/>
                        <a:pt x="168577" y="33238"/>
                      </a:cubicBezTo>
                      <a:cubicBezTo>
                        <a:pt x="168577" y="33238"/>
                        <a:pt x="168577" y="33238"/>
                        <a:pt x="168577" y="31949"/>
                      </a:cubicBezTo>
                      <a:cubicBezTo>
                        <a:pt x="169863" y="30659"/>
                        <a:pt x="169863" y="29369"/>
                        <a:pt x="169863" y="28079"/>
                      </a:cubicBezTo>
                      <a:cubicBezTo>
                        <a:pt x="169863" y="25499"/>
                        <a:pt x="169863" y="24210"/>
                        <a:pt x="168577" y="22920"/>
                      </a:cubicBezTo>
                      <a:cubicBezTo>
                        <a:pt x="167290" y="21630"/>
                        <a:pt x="167290" y="21630"/>
                        <a:pt x="166004" y="21630"/>
                      </a:cubicBezTo>
                      <a:cubicBezTo>
                        <a:pt x="163431" y="19050"/>
                        <a:pt x="159572" y="20340"/>
                        <a:pt x="156999" y="22920"/>
                      </a:cubicBezTo>
                      <a:cubicBezTo>
                        <a:pt x="156999" y="22920"/>
                        <a:pt x="155712" y="22920"/>
                        <a:pt x="155712" y="22920"/>
                      </a:cubicBezTo>
                      <a:cubicBezTo>
                        <a:pt x="155712" y="22920"/>
                        <a:pt x="155712" y="22920"/>
                        <a:pt x="153139" y="28079"/>
                      </a:cubicBezTo>
                      <a:cubicBezTo>
                        <a:pt x="153139" y="28079"/>
                        <a:pt x="153139" y="28079"/>
                        <a:pt x="150567" y="33238"/>
                      </a:cubicBezTo>
                      <a:cubicBezTo>
                        <a:pt x="150567" y="33238"/>
                        <a:pt x="150567" y="33238"/>
                        <a:pt x="132557" y="60325"/>
                      </a:cubicBezTo>
                      <a:cubicBezTo>
                        <a:pt x="132557" y="60325"/>
                        <a:pt x="132557" y="60325"/>
                        <a:pt x="115833" y="33238"/>
                      </a:cubicBezTo>
                      <a:cubicBezTo>
                        <a:pt x="115833" y="33238"/>
                        <a:pt x="115833" y="33238"/>
                        <a:pt x="111974" y="28079"/>
                      </a:cubicBezTo>
                      <a:cubicBezTo>
                        <a:pt x="111974" y="28079"/>
                        <a:pt x="111974" y="28079"/>
                        <a:pt x="109401" y="22920"/>
                      </a:cubicBezTo>
                      <a:cubicBezTo>
                        <a:pt x="106828" y="20340"/>
                        <a:pt x="101682" y="19050"/>
                        <a:pt x="99109" y="21630"/>
                      </a:cubicBezTo>
                      <a:close/>
                      <a:moveTo>
                        <a:pt x="16894" y="0"/>
                      </a:moveTo>
                      <a:cubicBezTo>
                        <a:pt x="16894" y="0"/>
                        <a:pt x="16894" y="0"/>
                        <a:pt x="248219" y="0"/>
                      </a:cubicBezTo>
                      <a:cubicBezTo>
                        <a:pt x="257316" y="0"/>
                        <a:pt x="265113" y="7761"/>
                        <a:pt x="265113" y="16816"/>
                      </a:cubicBezTo>
                      <a:cubicBezTo>
                        <a:pt x="265113" y="16816"/>
                        <a:pt x="265113" y="16816"/>
                        <a:pt x="265113" y="122884"/>
                      </a:cubicBezTo>
                      <a:cubicBezTo>
                        <a:pt x="265113" y="133233"/>
                        <a:pt x="257316" y="139700"/>
                        <a:pt x="248219" y="139700"/>
                      </a:cubicBezTo>
                      <a:cubicBezTo>
                        <a:pt x="248219" y="139700"/>
                        <a:pt x="248219" y="139700"/>
                        <a:pt x="23392" y="139700"/>
                      </a:cubicBezTo>
                      <a:lnTo>
                        <a:pt x="16894" y="139700"/>
                      </a:lnTo>
                      <a:cubicBezTo>
                        <a:pt x="7797" y="139700"/>
                        <a:pt x="0" y="133233"/>
                        <a:pt x="0" y="122884"/>
                      </a:cubicBezTo>
                      <a:cubicBezTo>
                        <a:pt x="0" y="122884"/>
                        <a:pt x="0" y="122884"/>
                        <a:pt x="0" y="16816"/>
                      </a:cubicBezTo>
                      <a:cubicBezTo>
                        <a:pt x="0" y="7761"/>
                        <a:pt x="7797" y="0"/>
                        <a:pt x="16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39" name="文本框 38"/>
              <p:cNvSpPr txBox="1"/>
              <p:nvPr/>
            </p:nvSpPr>
            <p:spPr>
              <a:xfrm>
                <a:off x="1190" y="1633"/>
                <a:ext cx="423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（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1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Light" panose="020B0306030504020204" pitchFamily="34" charset="0"/>
                  </a:rPr>
                  <a:t>）对初学开发者友好</a:t>
                </a:r>
                <a:endPara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anose="020B0306030504020204" pitchFamily="34" charset="0"/>
                </a:endParaRPr>
              </a:p>
            </p:txBody>
          </p:sp>
          <p:cxnSp>
            <p:nvCxnSpPr>
              <p:cNvPr id="68" name="Straight Connector 34"/>
              <p:cNvCxnSpPr/>
              <p:nvPr/>
            </p:nvCxnSpPr>
            <p:spPr>
              <a:xfrm flipV="1">
                <a:off x="8107" y="2122"/>
                <a:ext cx="227" cy="453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35"/>
              <p:cNvCxnSpPr/>
              <p:nvPr/>
            </p:nvCxnSpPr>
            <p:spPr>
              <a:xfrm>
                <a:off x="8334" y="2122"/>
                <a:ext cx="907" cy="0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35"/>
              <p:cNvCxnSpPr/>
              <p:nvPr/>
            </p:nvCxnSpPr>
            <p:spPr>
              <a:xfrm>
                <a:off x="9220" y="3929"/>
                <a:ext cx="340" cy="0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34"/>
              <p:cNvCxnSpPr/>
              <p:nvPr/>
            </p:nvCxnSpPr>
            <p:spPr>
              <a:xfrm>
                <a:off x="8334" y="5410"/>
                <a:ext cx="226" cy="227"/>
              </a:xfrm>
              <a:prstGeom prst="line">
                <a:avLst/>
              </a:prstGeom>
              <a:ln w="222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35"/>
              <p:cNvCxnSpPr/>
              <p:nvPr/>
            </p:nvCxnSpPr>
            <p:spPr>
              <a:xfrm flipV="1">
                <a:off x="8560" y="5623"/>
                <a:ext cx="825" cy="1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组合 74"/>
              <p:cNvGrpSpPr/>
              <p:nvPr>
                <p:custDataLst>
                  <p:tags r:id="rId8"/>
                </p:custDataLst>
              </p:nvPr>
            </p:nvGrpSpPr>
            <p:grpSpPr>
              <a:xfrm>
                <a:off x="9456" y="5263"/>
                <a:ext cx="579" cy="579"/>
                <a:chOff x="1363763" y="5074916"/>
                <a:chExt cx="489858" cy="489858"/>
              </a:xfrm>
            </p:grpSpPr>
            <p:sp>
              <p:nvSpPr>
                <p:cNvPr id="76" name="椭圆 75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363763" y="5074916"/>
                  <a:ext cx="489858" cy="489858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任意多边形: 形状 16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1518706" y="5225991"/>
                  <a:ext cx="179973" cy="179973"/>
                </a:xfrm>
                <a:custGeom>
                  <a:avLst/>
                  <a:gdLst>
                    <a:gd name="connsiteX0" fmla="*/ 65088 w 331788"/>
                    <a:gd name="connsiteY0" fmla="*/ 223838 h 331788"/>
                    <a:gd name="connsiteX1" fmla="*/ 276226 w 331788"/>
                    <a:gd name="connsiteY1" fmla="*/ 223838 h 331788"/>
                    <a:gd name="connsiteX2" fmla="*/ 276226 w 331788"/>
                    <a:gd name="connsiteY2" fmla="*/ 265113 h 331788"/>
                    <a:gd name="connsiteX3" fmla="*/ 65088 w 331788"/>
                    <a:gd name="connsiteY3" fmla="*/ 265113 h 331788"/>
                    <a:gd name="connsiteX4" fmla="*/ 65088 w 331788"/>
                    <a:gd name="connsiteY4" fmla="*/ 157163 h 331788"/>
                    <a:gd name="connsiteX5" fmla="*/ 163513 w 331788"/>
                    <a:gd name="connsiteY5" fmla="*/ 157163 h 331788"/>
                    <a:gd name="connsiteX6" fmla="*/ 163513 w 331788"/>
                    <a:gd name="connsiteY6" fmla="*/ 198438 h 331788"/>
                    <a:gd name="connsiteX7" fmla="*/ 65088 w 331788"/>
                    <a:gd name="connsiteY7" fmla="*/ 198438 h 331788"/>
                    <a:gd name="connsiteX8" fmla="*/ 65088 w 331788"/>
                    <a:gd name="connsiteY8" fmla="*/ 90488 h 331788"/>
                    <a:gd name="connsiteX9" fmla="*/ 209551 w 331788"/>
                    <a:gd name="connsiteY9" fmla="*/ 90488 h 331788"/>
                    <a:gd name="connsiteX10" fmla="*/ 209551 w 331788"/>
                    <a:gd name="connsiteY10" fmla="*/ 133351 h 331788"/>
                    <a:gd name="connsiteX11" fmla="*/ 65088 w 331788"/>
                    <a:gd name="connsiteY11" fmla="*/ 133351 h 331788"/>
                    <a:gd name="connsiteX12" fmla="*/ 65088 w 331788"/>
                    <a:gd name="connsiteY12" fmla="*/ 25400 h 331788"/>
                    <a:gd name="connsiteX13" fmla="*/ 142876 w 331788"/>
                    <a:gd name="connsiteY13" fmla="*/ 25400 h 331788"/>
                    <a:gd name="connsiteX14" fmla="*/ 142876 w 331788"/>
                    <a:gd name="connsiteY14" fmla="*/ 66675 h 331788"/>
                    <a:gd name="connsiteX15" fmla="*/ 65088 w 331788"/>
                    <a:gd name="connsiteY15" fmla="*/ 66675 h 331788"/>
                    <a:gd name="connsiteX16" fmla="*/ 0 w 331788"/>
                    <a:gd name="connsiteY16" fmla="*/ 0 h 331788"/>
                    <a:gd name="connsiteX17" fmla="*/ 38100 w 331788"/>
                    <a:gd name="connsiteY17" fmla="*/ 0 h 331788"/>
                    <a:gd name="connsiteX18" fmla="*/ 38100 w 331788"/>
                    <a:gd name="connsiteY18" fmla="*/ 293688 h 331788"/>
                    <a:gd name="connsiteX19" fmla="*/ 331788 w 331788"/>
                    <a:gd name="connsiteY19" fmla="*/ 293688 h 331788"/>
                    <a:gd name="connsiteX20" fmla="*/ 331788 w 331788"/>
                    <a:gd name="connsiteY20" fmla="*/ 331788 h 331788"/>
                    <a:gd name="connsiteX21" fmla="*/ 0 w 331788"/>
                    <a:gd name="connsiteY21" fmla="*/ 331788 h 33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31788" h="331788">
                      <a:moveTo>
                        <a:pt x="65088" y="223838"/>
                      </a:moveTo>
                      <a:lnTo>
                        <a:pt x="276226" y="223838"/>
                      </a:lnTo>
                      <a:lnTo>
                        <a:pt x="276226" y="265113"/>
                      </a:lnTo>
                      <a:lnTo>
                        <a:pt x="65088" y="265113"/>
                      </a:lnTo>
                      <a:close/>
                      <a:moveTo>
                        <a:pt x="65088" y="157163"/>
                      </a:moveTo>
                      <a:lnTo>
                        <a:pt x="163513" y="157163"/>
                      </a:lnTo>
                      <a:lnTo>
                        <a:pt x="163513" y="198438"/>
                      </a:lnTo>
                      <a:lnTo>
                        <a:pt x="65088" y="198438"/>
                      </a:lnTo>
                      <a:close/>
                      <a:moveTo>
                        <a:pt x="65088" y="90488"/>
                      </a:moveTo>
                      <a:lnTo>
                        <a:pt x="209551" y="90488"/>
                      </a:lnTo>
                      <a:lnTo>
                        <a:pt x="209551" y="133351"/>
                      </a:lnTo>
                      <a:lnTo>
                        <a:pt x="65088" y="133351"/>
                      </a:lnTo>
                      <a:close/>
                      <a:moveTo>
                        <a:pt x="65088" y="25400"/>
                      </a:moveTo>
                      <a:lnTo>
                        <a:pt x="142876" y="25400"/>
                      </a:lnTo>
                      <a:lnTo>
                        <a:pt x="142876" y="66675"/>
                      </a:lnTo>
                      <a:lnTo>
                        <a:pt x="65088" y="66675"/>
                      </a:lnTo>
                      <a:close/>
                      <a:moveTo>
                        <a:pt x="0" y="0"/>
                      </a:moveTo>
                      <a:lnTo>
                        <a:pt x="38100" y="0"/>
                      </a:lnTo>
                      <a:lnTo>
                        <a:pt x="38100" y="293688"/>
                      </a:lnTo>
                      <a:lnTo>
                        <a:pt x="331788" y="293688"/>
                      </a:lnTo>
                      <a:lnTo>
                        <a:pt x="331788" y="331788"/>
                      </a:lnTo>
                      <a:lnTo>
                        <a:pt x="0" y="3317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80" name="TextBox 9"/>
              <p:cNvSpPr txBox="1"/>
              <p:nvPr/>
            </p:nvSpPr>
            <p:spPr>
              <a:xfrm>
                <a:off x="10047" y="5253"/>
                <a:ext cx="1490" cy="364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1400" b="1" dirty="0"/>
                  <a:t>操作简单</a:t>
                </a:r>
                <a:endParaRPr lang="zh-CN" altLang="en-US" sz="1400" b="1" dirty="0"/>
              </a:p>
            </p:txBody>
          </p:sp>
          <p:sp>
            <p:nvSpPr>
              <p:cNvPr id="81" name="Rectangle 10"/>
              <p:cNvSpPr/>
              <p:nvPr/>
            </p:nvSpPr>
            <p:spPr>
              <a:xfrm>
                <a:off x="10047" y="5617"/>
                <a:ext cx="2282" cy="654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dirty="0"/>
                  <a:t>不用下载点就能玩</a:t>
                </a:r>
                <a:endParaRPr lang="zh-CN" altLang="en-US" sz="1200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713915" y="1290696"/>
            <a:ext cx="1515732" cy="2793222"/>
            <a:chOff x="874474" y="1226872"/>
            <a:chExt cx="1515732" cy="2793222"/>
          </a:xfrm>
        </p:grpSpPr>
        <p:grpSp>
          <p:nvGrpSpPr>
            <p:cNvPr id="4" name="Group 31"/>
            <p:cNvGrpSpPr/>
            <p:nvPr/>
          </p:nvGrpSpPr>
          <p:grpSpPr>
            <a:xfrm>
              <a:off x="1258251" y="2215583"/>
              <a:ext cx="814388" cy="1804511"/>
              <a:chOff x="1752600" y="3476625"/>
              <a:chExt cx="1085850" cy="2406015"/>
            </a:xfrm>
          </p:grpSpPr>
          <p:sp>
            <p:nvSpPr>
              <p:cNvPr id="39" name="Rectangle: Rounded Corners 1"/>
              <p:cNvSpPr/>
              <p:nvPr/>
            </p:nvSpPr>
            <p:spPr>
              <a:xfrm>
                <a:off x="1752600" y="4124325"/>
                <a:ext cx="1085850" cy="1758315"/>
              </a:xfrm>
              <a:prstGeom prst="roundRect">
                <a:avLst>
                  <a:gd name="adj" fmla="val 13860"/>
                </a:avLst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Rectangle: Rounded Corners 2"/>
              <p:cNvSpPr/>
              <p:nvPr/>
            </p:nvSpPr>
            <p:spPr>
              <a:xfrm>
                <a:off x="1952625" y="3476625"/>
                <a:ext cx="685800" cy="542925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Rectangle 3"/>
              <p:cNvSpPr/>
              <p:nvPr/>
            </p:nvSpPr>
            <p:spPr>
              <a:xfrm>
                <a:off x="204311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Rectangle 4"/>
              <p:cNvSpPr/>
              <p:nvPr/>
            </p:nvSpPr>
            <p:spPr>
              <a:xfrm>
                <a:off x="242411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cxnSp>
            <p:nvCxnSpPr>
              <p:cNvPr id="43" name="Straight Connector 6"/>
              <p:cNvCxnSpPr/>
              <p:nvPr/>
            </p:nvCxnSpPr>
            <p:spPr>
              <a:xfrm>
                <a:off x="2295525" y="3534866"/>
                <a:ext cx="0" cy="4264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: Shape 55"/>
            <p:cNvSpPr>
              <a:spLocks noChangeAspect="1"/>
            </p:cNvSpPr>
            <p:nvPr/>
          </p:nvSpPr>
          <p:spPr bwMode="auto">
            <a:xfrm>
              <a:off x="1509072" y="3138977"/>
              <a:ext cx="344181" cy="428718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Group 40"/>
            <p:cNvGrpSpPr/>
            <p:nvPr/>
          </p:nvGrpSpPr>
          <p:grpSpPr>
            <a:xfrm>
              <a:off x="874474" y="1226872"/>
              <a:ext cx="1515732" cy="695805"/>
              <a:chOff x="5122025" y="525814"/>
              <a:chExt cx="2020976" cy="927740"/>
            </a:xfrm>
          </p:grpSpPr>
          <p:sp>
            <p:nvSpPr>
              <p:cNvPr id="22" name="TextBox 41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菜单功能提示</a:t>
                </a:r>
                <a:endParaRPr lang="en-US" altLang="zh-CN" sz="1000" dirty="0"/>
              </a:p>
            </p:txBody>
          </p:sp>
          <p:sp>
            <p:nvSpPr>
              <p:cNvPr id="23" name="Rectangle 42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chemeClr val="accent1"/>
                    </a:solidFill>
                  </a:rPr>
                  <a:t>文本提示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657737" y="1290696"/>
            <a:ext cx="1515732" cy="2793222"/>
            <a:chOff x="2818296" y="1226872"/>
            <a:chExt cx="1515732" cy="2793222"/>
          </a:xfrm>
        </p:grpSpPr>
        <p:grpSp>
          <p:nvGrpSpPr>
            <p:cNvPr id="5" name="Group 30"/>
            <p:cNvGrpSpPr/>
            <p:nvPr/>
          </p:nvGrpSpPr>
          <p:grpSpPr>
            <a:xfrm>
              <a:off x="3168968" y="2215583"/>
              <a:ext cx="814388" cy="1804511"/>
              <a:chOff x="4091940" y="3476625"/>
              <a:chExt cx="1085850" cy="2406015"/>
            </a:xfrm>
          </p:grpSpPr>
          <p:sp>
            <p:nvSpPr>
              <p:cNvPr id="34" name="Rectangle: Rounded Corners 13"/>
              <p:cNvSpPr/>
              <p:nvPr/>
            </p:nvSpPr>
            <p:spPr>
              <a:xfrm>
                <a:off x="4091940" y="4124325"/>
                <a:ext cx="1085850" cy="1758315"/>
              </a:xfrm>
              <a:prstGeom prst="roundRect">
                <a:avLst>
                  <a:gd name="adj" fmla="val 13860"/>
                </a:avLst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Rectangle: Rounded Corners 14"/>
              <p:cNvSpPr/>
              <p:nvPr/>
            </p:nvSpPr>
            <p:spPr>
              <a:xfrm>
                <a:off x="4291965" y="3476625"/>
                <a:ext cx="685800" cy="542925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Rectangle 15"/>
              <p:cNvSpPr/>
              <p:nvPr/>
            </p:nvSpPr>
            <p:spPr>
              <a:xfrm>
                <a:off x="438245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Rectangle 16"/>
              <p:cNvSpPr/>
              <p:nvPr/>
            </p:nvSpPr>
            <p:spPr>
              <a:xfrm>
                <a:off x="476345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cxnSp>
            <p:nvCxnSpPr>
              <p:cNvPr id="38" name="Straight Connector 17"/>
              <p:cNvCxnSpPr/>
              <p:nvPr/>
            </p:nvCxnSpPr>
            <p:spPr>
              <a:xfrm>
                <a:off x="4634865" y="3534866"/>
                <a:ext cx="0" cy="4264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49"/>
            <p:cNvSpPr/>
            <p:nvPr/>
          </p:nvSpPr>
          <p:spPr bwMode="auto">
            <a:xfrm>
              <a:off x="3426644" y="3163772"/>
              <a:ext cx="299035" cy="431261"/>
            </a:xfrm>
            <a:custGeom>
              <a:avLst/>
              <a:gdLst>
                <a:gd name="connsiteX0" fmla="*/ 79296 w 233363"/>
                <a:gd name="connsiteY0" fmla="*/ 303213 h 336550"/>
                <a:gd name="connsiteX1" fmla="*/ 69850 w 233363"/>
                <a:gd name="connsiteY1" fmla="*/ 311945 h 336550"/>
                <a:gd name="connsiteX2" fmla="*/ 79296 w 233363"/>
                <a:gd name="connsiteY2" fmla="*/ 320676 h 336550"/>
                <a:gd name="connsiteX3" fmla="*/ 114379 w 233363"/>
                <a:gd name="connsiteY3" fmla="*/ 320676 h 336550"/>
                <a:gd name="connsiteX4" fmla="*/ 123825 w 233363"/>
                <a:gd name="connsiteY4" fmla="*/ 311945 h 336550"/>
                <a:gd name="connsiteX5" fmla="*/ 114379 w 233363"/>
                <a:gd name="connsiteY5" fmla="*/ 303213 h 336550"/>
                <a:gd name="connsiteX6" fmla="*/ 79296 w 233363"/>
                <a:gd name="connsiteY6" fmla="*/ 303213 h 336550"/>
                <a:gd name="connsiteX7" fmla="*/ 189026 w 233363"/>
                <a:gd name="connsiteY7" fmla="*/ 179388 h 336550"/>
                <a:gd name="connsiteX8" fmla="*/ 179047 w 233363"/>
                <a:gd name="connsiteY8" fmla="*/ 184562 h 336550"/>
                <a:gd name="connsiteX9" fmla="*/ 182789 w 233363"/>
                <a:gd name="connsiteY9" fmla="*/ 194910 h 336550"/>
                <a:gd name="connsiteX10" fmla="*/ 182789 w 233363"/>
                <a:gd name="connsiteY10" fmla="*/ 197497 h 336550"/>
                <a:gd name="connsiteX11" fmla="*/ 182789 w 233363"/>
                <a:gd name="connsiteY11" fmla="*/ 207846 h 336550"/>
                <a:gd name="connsiteX12" fmla="*/ 189026 w 233363"/>
                <a:gd name="connsiteY12" fmla="*/ 211726 h 336550"/>
                <a:gd name="connsiteX13" fmla="*/ 191521 w 233363"/>
                <a:gd name="connsiteY13" fmla="*/ 207846 h 336550"/>
                <a:gd name="connsiteX14" fmla="*/ 191521 w 233363"/>
                <a:gd name="connsiteY14" fmla="*/ 197497 h 336550"/>
                <a:gd name="connsiteX15" fmla="*/ 192768 w 233363"/>
                <a:gd name="connsiteY15" fmla="*/ 194910 h 336550"/>
                <a:gd name="connsiteX16" fmla="*/ 195263 w 233363"/>
                <a:gd name="connsiteY16" fmla="*/ 188443 h 336550"/>
                <a:gd name="connsiteX17" fmla="*/ 189026 w 233363"/>
                <a:gd name="connsiteY17" fmla="*/ 179388 h 336550"/>
                <a:gd name="connsiteX18" fmla="*/ 186659 w 233363"/>
                <a:gd name="connsiteY18" fmla="*/ 125413 h 336550"/>
                <a:gd name="connsiteX19" fmla="*/ 166687 w 233363"/>
                <a:gd name="connsiteY19" fmla="*/ 145257 h 336550"/>
                <a:gd name="connsiteX20" fmla="*/ 166687 w 233363"/>
                <a:gd name="connsiteY20" fmla="*/ 157163 h 336550"/>
                <a:gd name="connsiteX21" fmla="*/ 207962 w 233363"/>
                <a:gd name="connsiteY21" fmla="*/ 157163 h 336550"/>
                <a:gd name="connsiteX22" fmla="*/ 207962 w 233363"/>
                <a:gd name="connsiteY22" fmla="*/ 145257 h 336550"/>
                <a:gd name="connsiteX23" fmla="*/ 186659 w 233363"/>
                <a:gd name="connsiteY23" fmla="*/ 125413 h 336550"/>
                <a:gd name="connsiteX24" fmla="*/ 186532 w 233363"/>
                <a:gd name="connsiteY24" fmla="*/ 109538 h 336550"/>
                <a:gd name="connsiteX25" fmla="*/ 223997 w 233363"/>
                <a:gd name="connsiteY25" fmla="*/ 144781 h 336550"/>
                <a:gd name="connsiteX26" fmla="*/ 223997 w 233363"/>
                <a:gd name="connsiteY26" fmla="*/ 156528 h 336550"/>
                <a:gd name="connsiteX27" fmla="*/ 233363 w 233363"/>
                <a:gd name="connsiteY27" fmla="*/ 166970 h 336550"/>
                <a:gd name="connsiteX28" fmla="*/ 233363 w 233363"/>
                <a:gd name="connsiteY28" fmla="*/ 217876 h 336550"/>
                <a:gd name="connsiteX29" fmla="*/ 223997 w 233363"/>
                <a:gd name="connsiteY29" fmla="*/ 227013 h 336550"/>
                <a:gd name="connsiteX30" fmla="*/ 150404 w 233363"/>
                <a:gd name="connsiteY30" fmla="*/ 227013 h 336550"/>
                <a:gd name="connsiteX31" fmla="*/ 139700 w 233363"/>
                <a:gd name="connsiteY31" fmla="*/ 217876 h 336550"/>
                <a:gd name="connsiteX32" fmla="*/ 139700 w 233363"/>
                <a:gd name="connsiteY32" fmla="*/ 166970 h 336550"/>
                <a:gd name="connsiteX33" fmla="*/ 150404 w 233363"/>
                <a:gd name="connsiteY33" fmla="*/ 156528 h 336550"/>
                <a:gd name="connsiteX34" fmla="*/ 150404 w 233363"/>
                <a:gd name="connsiteY34" fmla="*/ 144781 h 336550"/>
                <a:gd name="connsiteX35" fmla="*/ 186532 w 233363"/>
                <a:gd name="connsiteY35" fmla="*/ 109538 h 336550"/>
                <a:gd name="connsiteX36" fmla="*/ 35671 w 233363"/>
                <a:gd name="connsiteY36" fmla="*/ 0 h 336550"/>
                <a:gd name="connsiteX37" fmla="*/ 159858 w 233363"/>
                <a:gd name="connsiteY37" fmla="*/ 0 h 336550"/>
                <a:gd name="connsiteX38" fmla="*/ 196850 w 233363"/>
                <a:gd name="connsiteY38" fmla="*/ 36810 h 336550"/>
                <a:gd name="connsiteX39" fmla="*/ 196850 w 233363"/>
                <a:gd name="connsiteY39" fmla="*/ 90711 h 336550"/>
                <a:gd name="connsiteX40" fmla="*/ 186281 w 233363"/>
                <a:gd name="connsiteY40" fmla="*/ 90711 h 336550"/>
                <a:gd name="connsiteX41" fmla="*/ 177033 w 233363"/>
                <a:gd name="connsiteY41" fmla="*/ 90711 h 336550"/>
                <a:gd name="connsiteX42" fmla="*/ 177033 w 233363"/>
                <a:gd name="connsiteY42" fmla="*/ 60474 h 336550"/>
                <a:gd name="connsiteX43" fmla="*/ 177033 w 233363"/>
                <a:gd name="connsiteY43" fmla="*/ 59159 h 336550"/>
                <a:gd name="connsiteX44" fmla="*/ 167785 w 233363"/>
                <a:gd name="connsiteY44" fmla="*/ 48642 h 336550"/>
                <a:gd name="connsiteX45" fmla="*/ 29065 w 233363"/>
                <a:gd name="connsiteY45" fmla="*/ 48642 h 336550"/>
                <a:gd name="connsiteX46" fmla="*/ 19817 w 233363"/>
                <a:gd name="connsiteY46" fmla="*/ 59159 h 336550"/>
                <a:gd name="connsiteX47" fmla="*/ 19817 w 233363"/>
                <a:gd name="connsiteY47" fmla="*/ 278706 h 336550"/>
                <a:gd name="connsiteX48" fmla="*/ 29065 w 233363"/>
                <a:gd name="connsiteY48" fmla="*/ 287908 h 336550"/>
                <a:gd name="connsiteX49" fmla="*/ 167785 w 233363"/>
                <a:gd name="connsiteY49" fmla="*/ 287908 h 336550"/>
                <a:gd name="connsiteX50" fmla="*/ 177033 w 233363"/>
                <a:gd name="connsiteY50" fmla="*/ 278706 h 336550"/>
                <a:gd name="connsiteX51" fmla="*/ 177033 w 233363"/>
                <a:gd name="connsiteY51" fmla="*/ 245839 h 336550"/>
                <a:gd name="connsiteX52" fmla="*/ 196850 w 233363"/>
                <a:gd name="connsiteY52" fmla="*/ 245839 h 336550"/>
                <a:gd name="connsiteX53" fmla="*/ 196850 w 233363"/>
                <a:gd name="connsiteY53" fmla="*/ 299740 h 336550"/>
                <a:gd name="connsiteX54" fmla="*/ 159858 w 233363"/>
                <a:gd name="connsiteY54" fmla="*/ 336550 h 336550"/>
                <a:gd name="connsiteX55" fmla="*/ 35671 w 233363"/>
                <a:gd name="connsiteY55" fmla="*/ 336550 h 336550"/>
                <a:gd name="connsiteX56" fmla="*/ 0 w 233363"/>
                <a:gd name="connsiteY56" fmla="*/ 299740 h 336550"/>
                <a:gd name="connsiteX57" fmla="*/ 0 w 233363"/>
                <a:gd name="connsiteY57" fmla="*/ 36810 h 336550"/>
                <a:gd name="connsiteX58" fmla="*/ 35671 w 233363"/>
                <a:gd name="connsiteY5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33363" h="336550">
                  <a:moveTo>
                    <a:pt x="79296" y="303213"/>
                  </a:moveTo>
                  <a:cubicBezTo>
                    <a:pt x="73898" y="303213"/>
                    <a:pt x="69850" y="306955"/>
                    <a:pt x="69850" y="311945"/>
                  </a:cubicBezTo>
                  <a:cubicBezTo>
                    <a:pt x="69850" y="316934"/>
                    <a:pt x="73898" y="320676"/>
                    <a:pt x="79296" y="320676"/>
                  </a:cubicBezTo>
                  <a:cubicBezTo>
                    <a:pt x="79296" y="320676"/>
                    <a:pt x="79296" y="320676"/>
                    <a:pt x="114379" y="320676"/>
                  </a:cubicBezTo>
                  <a:cubicBezTo>
                    <a:pt x="119777" y="320676"/>
                    <a:pt x="123825" y="316934"/>
                    <a:pt x="123825" y="311945"/>
                  </a:cubicBezTo>
                  <a:cubicBezTo>
                    <a:pt x="123825" y="306955"/>
                    <a:pt x="119777" y="303213"/>
                    <a:pt x="114379" y="303213"/>
                  </a:cubicBezTo>
                  <a:cubicBezTo>
                    <a:pt x="114379" y="303213"/>
                    <a:pt x="114379" y="303213"/>
                    <a:pt x="79296" y="303213"/>
                  </a:cubicBezTo>
                  <a:close/>
                  <a:moveTo>
                    <a:pt x="189026" y="179388"/>
                  </a:moveTo>
                  <a:cubicBezTo>
                    <a:pt x="185284" y="179388"/>
                    <a:pt x="181542" y="180682"/>
                    <a:pt x="179047" y="184562"/>
                  </a:cubicBezTo>
                  <a:cubicBezTo>
                    <a:pt x="177800" y="188443"/>
                    <a:pt x="179047" y="192323"/>
                    <a:pt x="182789" y="194910"/>
                  </a:cubicBezTo>
                  <a:cubicBezTo>
                    <a:pt x="182789" y="196204"/>
                    <a:pt x="182789" y="196204"/>
                    <a:pt x="182789" y="197497"/>
                  </a:cubicBezTo>
                  <a:cubicBezTo>
                    <a:pt x="182789" y="197497"/>
                    <a:pt x="182789" y="197497"/>
                    <a:pt x="182789" y="207846"/>
                  </a:cubicBezTo>
                  <a:cubicBezTo>
                    <a:pt x="182789" y="211726"/>
                    <a:pt x="186532" y="214313"/>
                    <a:pt x="189026" y="211726"/>
                  </a:cubicBezTo>
                  <a:cubicBezTo>
                    <a:pt x="190274" y="211726"/>
                    <a:pt x="191521" y="210433"/>
                    <a:pt x="191521" y="207846"/>
                  </a:cubicBezTo>
                  <a:cubicBezTo>
                    <a:pt x="191521" y="207846"/>
                    <a:pt x="191521" y="207846"/>
                    <a:pt x="191521" y="197497"/>
                  </a:cubicBezTo>
                  <a:cubicBezTo>
                    <a:pt x="191521" y="196204"/>
                    <a:pt x="191521" y="196204"/>
                    <a:pt x="192768" y="194910"/>
                  </a:cubicBezTo>
                  <a:cubicBezTo>
                    <a:pt x="194016" y="193617"/>
                    <a:pt x="195263" y="191030"/>
                    <a:pt x="195263" y="188443"/>
                  </a:cubicBezTo>
                  <a:cubicBezTo>
                    <a:pt x="195263" y="183269"/>
                    <a:pt x="192768" y="180682"/>
                    <a:pt x="189026" y="179388"/>
                  </a:cubicBezTo>
                  <a:close/>
                  <a:moveTo>
                    <a:pt x="186659" y="125413"/>
                  </a:moveTo>
                  <a:cubicBezTo>
                    <a:pt x="176007" y="125413"/>
                    <a:pt x="166687" y="133351"/>
                    <a:pt x="166687" y="145257"/>
                  </a:cubicBezTo>
                  <a:cubicBezTo>
                    <a:pt x="166687" y="145257"/>
                    <a:pt x="166687" y="145257"/>
                    <a:pt x="166687" y="157163"/>
                  </a:cubicBezTo>
                  <a:cubicBezTo>
                    <a:pt x="166687" y="157163"/>
                    <a:pt x="166687" y="157163"/>
                    <a:pt x="207962" y="157163"/>
                  </a:cubicBezTo>
                  <a:lnTo>
                    <a:pt x="207962" y="145257"/>
                  </a:lnTo>
                  <a:cubicBezTo>
                    <a:pt x="207962" y="133351"/>
                    <a:pt x="198642" y="125413"/>
                    <a:pt x="186659" y="125413"/>
                  </a:cubicBezTo>
                  <a:close/>
                  <a:moveTo>
                    <a:pt x="186532" y="109538"/>
                  </a:moveTo>
                  <a:cubicBezTo>
                    <a:pt x="206602" y="109538"/>
                    <a:pt x="223997" y="125201"/>
                    <a:pt x="223997" y="144781"/>
                  </a:cubicBezTo>
                  <a:cubicBezTo>
                    <a:pt x="223997" y="144781"/>
                    <a:pt x="223997" y="144781"/>
                    <a:pt x="223997" y="156528"/>
                  </a:cubicBezTo>
                  <a:cubicBezTo>
                    <a:pt x="229349" y="156528"/>
                    <a:pt x="233363" y="161749"/>
                    <a:pt x="233363" y="166970"/>
                  </a:cubicBezTo>
                  <a:cubicBezTo>
                    <a:pt x="233363" y="166970"/>
                    <a:pt x="233363" y="166970"/>
                    <a:pt x="233363" y="217876"/>
                  </a:cubicBezTo>
                  <a:cubicBezTo>
                    <a:pt x="233363" y="223097"/>
                    <a:pt x="229349" y="227013"/>
                    <a:pt x="223997" y="227013"/>
                  </a:cubicBezTo>
                  <a:cubicBezTo>
                    <a:pt x="223997" y="227013"/>
                    <a:pt x="223997" y="227013"/>
                    <a:pt x="150404" y="227013"/>
                  </a:cubicBezTo>
                  <a:cubicBezTo>
                    <a:pt x="145052" y="227013"/>
                    <a:pt x="139700" y="223097"/>
                    <a:pt x="139700" y="217876"/>
                  </a:cubicBezTo>
                  <a:cubicBezTo>
                    <a:pt x="139700" y="217876"/>
                    <a:pt x="139700" y="217876"/>
                    <a:pt x="139700" y="166970"/>
                  </a:cubicBezTo>
                  <a:cubicBezTo>
                    <a:pt x="139700" y="161749"/>
                    <a:pt x="145052" y="156528"/>
                    <a:pt x="150404" y="156528"/>
                  </a:cubicBezTo>
                  <a:cubicBezTo>
                    <a:pt x="150404" y="156528"/>
                    <a:pt x="150404" y="156528"/>
                    <a:pt x="150404" y="144781"/>
                  </a:cubicBezTo>
                  <a:cubicBezTo>
                    <a:pt x="150404" y="125201"/>
                    <a:pt x="166461" y="109538"/>
                    <a:pt x="186532" y="109538"/>
                  </a:cubicBezTo>
                  <a:close/>
                  <a:moveTo>
                    <a:pt x="35671" y="0"/>
                  </a:moveTo>
                  <a:cubicBezTo>
                    <a:pt x="35671" y="0"/>
                    <a:pt x="35671" y="0"/>
                    <a:pt x="159858" y="0"/>
                  </a:cubicBezTo>
                  <a:cubicBezTo>
                    <a:pt x="180996" y="0"/>
                    <a:pt x="196850" y="15776"/>
                    <a:pt x="196850" y="36810"/>
                  </a:cubicBezTo>
                  <a:cubicBezTo>
                    <a:pt x="196850" y="36810"/>
                    <a:pt x="196850" y="36810"/>
                    <a:pt x="196850" y="90711"/>
                  </a:cubicBezTo>
                  <a:cubicBezTo>
                    <a:pt x="194208" y="90711"/>
                    <a:pt x="190244" y="90711"/>
                    <a:pt x="186281" y="90711"/>
                  </a:cubicBezTo>
                  <a:cubicBezTo>
                    <a:pt x="183639" y="90711"/>
                    <a:pt x="180996" y="90711"/>
                    <a:pt x="177033" y="90711"/>
                  </a:cubicBezTo>
                  <a:cubicBezTo>
                    <a:pt x="177033" y="90711"/>
                    <a:pt x="177033" y="90711"/>
                    <a:pt x="177033" y="60474"/>
                  </a:cubicBezTo>
                  <a:cubicBezTo>
                    <a:pt x="177033" y="60474"/>
                    <a:pt x="177033" y="60474"/>
                    <a:pt x="177033" y="59159"/>
                  </a:cubicBezTo>
                  <a:cubicBezTo>
                    <a:pt x="177033" y="53900"/>
                    <a:pt x="173070" y="48642"/>
                    <a:pt x="167785" y="48642"/>
                  </a:cubicBezTo>
                  <a:cubicBezTo>
                    <a:pt x="167785" y="48642"/>
                    <a:pt x="167785" y="48642"/>
                    <a:pt x="29065" y="48642"/>
                  </a:cubicBezTo>
                  <a:cubicBezTo>
                    <a:pt x="23780" y="48642"/>
                    <a:pt x="19817" y="53900"/>
                    <a:pt x="19817" y="59159"/>
                  </a:cubicBezTo>
                  <a:cubicBezTo>
                    <a:pt x="19817" y="59159"/>
                    <a:pt x="19817" y="59159"/>
                    <a:pt x="19817" y="278706"/>
                  </a:cubicBezTo>
                  <a:cubicBezTo>
                    <a:pt x="19817" y="282650"/>
                    <a:pt x="23780" y="287908"/>
                    <a:pt x="29065" y="287908"/>
                  </a:cubicBezTo>
                  <a:cubicBezTo>
                    <a:pt x="29065" y="287908"/>
                    <a:pt x="29065" y="287908"/>
                    <a:pt x="167785" y="287908"/>
                  </a:cubicBezTo>
                  <a:cubicBezTo>
                    <a:pt x="173070" y="287908"/>
                    <a:pt x="177033" y="282650"/>
                    <a:pt x="177033" y="278706"/>
                  </a:cubicBezTo>
                  <a:cubicBezTo>
                    <a:pt x="177033" y="278706"/>
                    <a:pt x="177033" y="278706"/>
                    <a:pt x="177033" y="245839"/>
                  </a:cubicBezTo>
                  <a:cubicBezTo>
                    <a:pt x="177033" y="245839"/>
                    <a:pt x="177033" y="245839"/>
                    <a:pt x="196850" y="245839"/>
                  </a:cubicBezTo>
                  <a:cubicBezTo>
                    <a:pt x="196850" y="245839"/>
                    <a:pt x="196850" y="245839"/>
                    <a:pt x="196850" y="299740"/>
                  </a:cubicBezTo>
                  <a:cubicBezTo>
                    <a:pt x="196850" y="320774"/>
                    <a:pt x="180996" y="336550"/>
                    <a:pt x="159858" y="336550"/>
                  </a:cubicBezTo>
                  <a:cubicBezTo>
                    <a:pt x="159858" y="336550"/>
                    <a:pt x="159858" y="336550"/>
                    <a:pt x="35671" y="336550"/>
                  </a:cubicBezTo>
                  <a:cubicBezTo>
                    <a:pt x="15854" y="336550"/>
                    <a:pt x="0" y="320774"/>
                    <a:pt x="0" y="299740"/>
                  </a:cubicBezTo>
                  <a:cubicBezTo>
                    <a:pt x="0" y="299740"/>
                    <a:pt x="0" y="299740"/>
                    <a:pt x="0" y="36810"/>
                  </a:cubicBezTo>
                  <a:cubicBezTo>
                    <a:pt x="0" y="15776"/>
                    <a:pt x="15854" y="0"/>
                    <a:pt x="3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3" name="Group 43"/>
            <p:cNvGrpSpPr/>
            <p:nvPr/>
          </p:nvGrpSpPr>
          <p:grpSpPr>
            <a:xfrm>
              <a:off x="2818296" y="1226872"/>
              <a:ext cx="1515732" cy="695805"/>
              <a:chOff x="5122025" y="525814"/>
              <a:chExt cx="2020976" cy="927740"/>
            </a:xfrm>
          </p:grpSpPr>
          <p:sp>
            <p:nvSpPr>
              <p:cNvPr id="20" name="TextBox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按键点击清晰明了</a:t>
                </a:r>
                <a:endParaRPr lang="en-US" altLang="zh-CN" sz="1000" dirty="0"/>
              </a:p>
            </p:txBody>
          </p:sp>
          <p:sp>
            <p:nvSpPr>
              <p:cNvPr id="21" name="Rectangle 4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chemeClr val="accent2"/>
                    </a:solidFill>
                  </a:rPr>
                  <a:t>点击效果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576548" y="1290696"/>
            <a:ext cx="1515732" cy="2793222"/>
            <a:chOff x="4737107" y="1226872"/>
            <a:chExt cx="1515732" cy="2793222"/>
          </a:xfrm>
        </p:grpSpPr>
        <p:grpSp>
          <p:nvGrpSpPr>
            <p:cNvPr id="6" name="Group 29"/>
            <p:cNvGrpSpPr/>
            <p:nvPr/>
          </p:nvGrpSpPr>
          <p:grpSpPr>
            <a:xfrm>
              <a:off x="5087779" y="2215583"/>
              <a:ext cx="814388" cy="1804511"/>
              <a:chOff x="6831330" y="3476625"/>
              <a:chExt cx="1085850" cy="2406015"/>
            </a:xfrm>
          </p:grpSpPr>
          <p:sp>
            <p:nvSpPr>
              <p:cNvPr id="29" name="Rectangle: Rounded Corners 18"/>
              <p:cNvSpPr/>
              <p:nvPr/>
            </p:nvSpPr>
            <p:spPr>
              <a:xfrm>
                <a:off x="6831330" y="4124325"/>
                <a:ext cx="1085850" cy="1758315"/>
              </a:xfrm>
              <a:prstGeom prst="roundRect">
                <a:avLst>
                  <a:gd name="adj" fmla="val 13860"/>
                </a:avLst>
              </a:prstGeom>
              <a:solidFill>
                <a:srgbClr val="415F7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Rectangle: Rounded Corners 19"/>
              <p:cNvSpPr/>
              <p:nvPr/>
            </p:nvSpPr>
            <p:spPr>
              <a:xfrm>
                <a:off x="7031355" y="3476625"/>
                <a:ext cx="685800" cy="542925"/>
              </a:xfrm>
              <a:prstGeom prst="roundRect">
                <a:avLst>
                  <a:gd name="adj" fmla="val 0"/>
                </a:avLst>
              </a:prstGeom>
              <a:solidFill>
                <a:srgbClr val="415F79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Rectangle 20"/>
              <p:cNvSpPr/>
              <p:nvPr/>
            </p:nvSpPr>
            <p:spPr>
              <a:xfrm>
                <a:off x="712184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Rectangle 21"/>
              <p:cNvSpPr/>
              <p:nvPr/>
            </p:nvSpPr>
            <p:spPr>
              <a:xfrm>
                <a:off x="750284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cxnSp>
            <p:nvCxnSpPr>
              <p:cNvPr id="33" name="Straight Connector 22"/>
              <p:cNvCxnSpPr/>
              <p:nvPr/>
            </p:nvCxnSpPr>
            <p:spPr>
              <a:xfrm>
                <a:off x="7374255" y="3534866"/>
                <a:ext cx="0" cy="4264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: Shape 50"/>
            <p:cNvSpPr/>
            <p:nvPr/>
          </p:nvSpPr>
          <p:spPr bwMode="auto">
            <a:xfrm>
              <a:off x="5281391" y="3144063"/>
              <a:ext cx="427164" cy="417136"/>
            </a:xfrm>
            <a:custGeom>
              <a:avLst/>
              <a:gdLst>
                <a:gd name="connsiteX0" fmla="*/ 279401 w 338138"/>
                <a:gd name="connsiteY0" fmla="*/ 293687 h 330200"/>
                <a:gd name="connsiteX1" fmla="*/ 274109 w 338138"/>
                <a:gd name="connsiteY1" fmla="*/ 296374 h 330200"/>
                <a:gd name="connsiteX2" fmla="*/ 271463 w 338138"/>
                <a:gd name="connsiteY2" fmla="*/ 303090 h 330200"/>
                <a:gd name="connsiteX3" fmla="*/ 274109 w 338138"/>
                <a:gd name="connsiteY3" fmla="*/ 308464 h 330200"/>
                <a:gd name="connsiteX4" fmla="*/ 279401 w 338138"/>
                <a:gd name="connsiteY4" fmla="*/ 311150 h 330200"/>
                <a:gd name="connsiteX5" fmla="*/ 286015 w 338138"/>
                <a:gd name="connsiteY5" fmla="*/ 308464 h 330200"/>
                <a:gd name="connsiteX6" fmla="*/ 287338 w 338138"/>
                <a:gd name="connsiteY6" fmla="*/ 303090 h 330200"/>
                <a:gd name="connsiteX7" fmla="*/ 286015 w 338138"/>
                <a:gd name="connsiteY7" fmla="*/ 296374 h 330200"/>
                <a:gd name="connsiteX8" fmla="*/ 279401 w 338138"/>
                <a:gd name="connsiteY8" fmla="*/ 293687 h 330200"/>
                <a:gd name="connsiteX9" fmla="*/ 222250 w 338138"/>
                <a:gd name="connsiteY9" fmla="*/ 282575 h 330200"/>
                <a:gd name="connsiteX10" fmla="*/ 223567 w 338138"/>
                <a:gd name="connsiteY10" fmla="*/ 282575 h 330200"/>
                <a:gd name="connsiteX11" fmla="*/ 338138 w 338138"/>
                <a:gd name="connsiteY11" fmla="*/ 282575 h 330200"/>
                <a:gd name="connsiteX12" fmla="*/ 338138 w 338138"/>
                <a:gd name="connsiteY12" fmla="*/ 298450 h 330200"/>
                <a:gd name="connsiteX13" fmla="*/ 305215 w 338138"/>
                <a:gd name="connsiteY13" fmla="*/ 330200 h 330200"/>
                <a:gd name="connsiteX14" fmla="*/ 255173 w 338138"/>
                <a:gd name="connsiteY14" fmla="*/ 330200 h 330200"/>
                <a:gd name="connsiteX15" fmla="*/ 222250 w 338138"/>
                <a:gd name="connsiteY15" fmla="*/ 298450 h 330200"/>
                <a:gd name="connsiteX16" fmla="*/ 222250 w 338138"/>
                <a:gd name="connsiteY16" fmla="*/ 282575 h 330200"/>
                <a:gd name="connsiteX17" fmla="*/ 55563 w 338138"/>
                <a:gd name="connsiteY17" fmla="*/ 274637 h 330200"/>
                <a:gd name="connsiteX18" fmla="*/ 149226 w 338138"/>
                <a:gd name="connsiteY18" fmla="*/ 274637 h 330200"/>
                <a:gd name="connsiteX19" fmla="*/ 103054 w 338138"/>
                <a:gd name="connsiteY19" fmla="*/ 312737 h 330200"/>
                <a:gd name="connsiteX20" fmla="*/ 55563 w 338138"/>
                <a:gd name="connsiteY20" fmla="*/ 274637 h 330200"/>
                <a:gd name="connsiteX21" fmla="*/ 168911 w 338138"/>
                <a:gd name="connsiteY21" fmla="*/ 244475 h 330200"/>
                <a:gd name="connsiteX22" fmla="*/ 205459 w 338138"/>
                <a:gd name="connsiteY22" fmla="*/ 244475 h 330200"/>
                <a:gd name="connsiteX23" fmla="*/ 215901 w 338138"/>
                <a:gd name="connsiteY23" fmla="*/ 256381 h 330200"/>
                <a:gd name="connsiteX24" fmla="*/ 205459 w 338138"/>
                <a:gd name="connsiteY24" fmla="*/ 268288 h 330200"/>
                <a:gd name="connsiteX25" fmla="*/ 168911 w 338138"/>
                <a:gd name="connsiteY25" fmla="*/ 268288 h 330200"/>
                <a:gd name="connsiteX26" fmla="*/ 157163 w 338138"/>
                <a:gd name="connsiteY26" fmla="*/ 256381 h 330200"/>
                <a:gd name="connsiteX27" fmla="*/ 168911 w 338138"/>
                <a:gd name="connsiteY27" fmla="*/ 244475 h 330200"/>
                <a:gd name="connsiteX28" fmla="*/ 53975 w 338138"/>
                <a:gd name="connsiteY28" fmla="*/ 236537 h 330200"/>
                <a:gd name="connsiteX29" fmla="*/ 150813 w 338138"/>
                <a:gd name="connsiteY29" fmla="*/ 236537 h 330200"/>
                <a:gd name="connsiteX30" fmla="*/ 150813 w 338138"/>
                <a:gd name="connsiteY30" fmla="*/ 258762 h 330200"/>
                <a:gd name="connsiteX31" fmla="*/ 53975 w 338138"/>
                <a:gd name="connsiteY31" fmla="*/ 258762 h 330200"/>
                <a:gd name="connsiteX32" fmla="*/ 255173 w 338138"/>
                <a:gd name="connsiteY32" fmla="*/ 150812 h 330200"/>
                <a:gd name="connsiteX33" fmla="*/ 305215 w 338138"/>
                <a:gd name="connsiteY33" fmla="*/ 150812 h 330200"/>
                <a:gd name="connsiteX34" fmla="*/ 338138 w 338138"/>
                <a:gd name="connsiteY34" fmla="*/ 182063 h 330200"/>
                <a:gd name="connsiteX35" fmla="*/ 338138 w 338138"/>
                <a:gd name="connsiteY35" fmla="*/ 266700 h 330200"/>
                <a:gd name="connsiteX36" fmla="*/ 223567 w 338138"/>
                <a:gd name="connsiteY36" fmla="*/ 266700 h 330200"/>
                <a:gd name="connsiteX37" fmla="*/ 222250 w 338138"/>
                <a:gd name="connsiteY37" fmla="*/ 266700 h 330200"/>
                <a:gd name="connsiteX38" fmla="*/ 222250 w 338138"/>
                <a:gd name="connsiteY38" fmla="*/ 182063 h 330200"/>
                <a:gd name="connsiteX39" fmla="*/ 255173 w 338138"/>
                <a:gd name="connsiteY39" fmla="*/ 150812 h 330200"/>
                <a:gd name="connsiteX40" fmla="*/ 85111 w 338138"/>
                <a:gd name="connsiteY40" fmla="*/ 128587 h 330200"/>
                <a:gd name="connsiteX41" fmla="*/ 97913 w 338138"/>
                <a:gd name="connsiteY41" fmla="*/ 135164 h 330200"/>
                <a:gd name="connsiteX42" fmla="*/ 106875 w 338138"/>
                <a:gd name="connsiteY42" fmla="*/ 135164 h 330200"/>
                <a:gd name="connsiteX43" fmla="*/ 119678 w 338138"/>
                <a:gd name="connsiteY43" fmla="*/ 128587 h 330200"/>
                <a:gd name="connsiteX44" fmla="*/ 122238 w 338138"/>
                <a:gd name="connsiteY44" fmla="*/ 129902 h 330200"/>
                <a:gd name="connsiteX45" fmla="*/ 109435 w 338138"/>
                <a:gd name="connsiteY45" fmla="*/ 220662 h 330200"/>
                <a:gd name="connsiteX46" fmla="*/ 95353 w 338138"/>
                <a:gd name="connsiteY46" fmla="*/ 220662 h 330200"/>
                <a:gd name="connsiteX47" fmla="*/ 82550 w 338138"/>
                <a:gd name="connsiteY47" fmla="*/ 129902 h 330200"/>
                <a:gd name="connsiteX48" fmla="*/ 85111 w 338138"/>
                <a:gd name="connsiteY48" fmla="*/ 128587 h 330200"/>
                <a:gd name="connsiteX49" fmla="*/ 224631 w 338138"/>
                <a:gd name="connsiteY49" fmla="*/ 60325 h 330200"/>
                <a:gd name="connsiteX50" fmla="*/ 280194 w 338138"/>
                <a:gd name="connsiteY50" fmla="*/ 60325 h 330200"/>
                <a:gd name="connsiteX51" fmla="*/ 292100 w 338138"/>
                <a:gd name="connsiteY51" fmla="*/ 70872 h 330200"/>
                <a:gd name="connsiteX52" fmla="*/ 292100 w 338138"/>
                <a:gd name="connsiteY52" fmla="*/ 127565 h 330200"/>
                <a:gd name="connsiteX53" fmla="*/ 280194 w 338138"/>
                <a:gd name="connsiteY53" fmla="*/ 138113 h 330200"/>
                <a:gd name="connsiteX54" fmla="*/ 269610 w 338138"/>
                <a:gd name="connsiteY54" fmla="*/ 127565 h 330200"/>
                <a:gd name="connsiteX55" fmla="*/ 269610 w 338138"/>
                <a:gd name="connsiteY55" fmla="*/ 82738 h 330200"/>
                <a:gd name="connsiteX56" fmla="*/ 224631 w 338138"/>
                <a:gd name="connsiteY56" fmla="*/ 82738 h 330200"/>
                <a:gd name="connsiteX57" fmla="*/ 212725 w 338138"/>
                <a:gd name="connsiteY57" fmla="*/ 70872 h 330200"/>
                <a:gd name="connsiteX58" fmla="*/ 224631 w 338138"/>
                <a:gd name="connsiteY58" fmla="*/ 60325 h 330200"/>
                <a:gd name="connsiteX59" fmla="*/ 103055 w 338138"/>
                <a:gd name="connsiteY59" fmla="*/ 0 h 330200"/>
                <a:gd name="connsiteX60" fmla="*/ 204788 w 338138"/>
                <a:gd name="connsiteY60" fmla="*/ 101137 h 330200"/>
                <a:gd name="connsiteX61" fmla="*/ 161188 w 338138"/>
                <a:gd name="connsiteY61" fmla="*/ 185199 h 330200"/>
                <a:gd name="connsiteX62" fmla="*/ 151940 w 338138"/>
                <a:gd name="connsiteY62" fmla="*/ 220663 h 330200"/>
                <a:gd name="connsiteX63" fmla="*/ 125515 w 338138"/>
                <a:gd name="connsiteY63" fmla="*/ 220663 h 330200"/>
                <a:gd name="connsiteX64" fmla="*/ 137406 w 338138"/>
                <a:gd name="connsiteY64" fmla="*/ 136601 h 330200"/>
                <a:gd name="connsiteX65" fmla="*/ 138727 w 338138"/>
                <a:gd name="connsiteY65" fmla="*/ 136601 h 330200"/>
                <a:gd name="connsiteX66" fmla="*/ 149297 w 338138"/>
                <a:gd name="connsiteY66" fmla="*/ 130033 h 330200"/>
                <a:gd name="connsiteX67" fmla="*/ 144012 w 338138"/>
                <a:gd name="connsiteY67" fmla="*/ 115585 h 330200"/>
                <a:gd name="connsiteX68" fmla="*/ 125515 w 338138"/>
                <a:gd name="connsiteY68" fmla="*/ 106391 h 330200"/>
                <a:gd name="connsiteX69" fmla="*/ 116267 w 338138"/>
                <a:gd name="connsiteY69" fmla="*/ 106391 h 330200"/>
                <a:gd name="connsiteX70" fmla="*/ 103055 w 338138"/>
                <a:gd name="connsiteY70" fmla="*/ 112958 h 330200"/>
                <a:gd name="connsiteX71" fmla="*/ 88521 w 338138"/>
                <a:gd name="connsiteY71" fmla="*/ 106391 h 330200"/>
                <a:gd name="connsiteX72" fmla="*/ 79273 w 338138"/>
                <a:gd name="connsiteY72" fmla="*/ 106391 h 330200"/>
                <a:gd name="connsiteX73" fmla="*/ 60776 w 338138"/>
                <a:gd name="connsiteY73" fmla="*/ 115585 h 330200"/>
                <a:gd name="connsiteX74" fmla="*/ 55491 w 338138"/>
                <a:gd name="connsiteY74" fmla="*/ 130033 h 330200"/>
                <a:gd name="connsiteX75" fmla="*/ 67382 w 338138"/>
                <a:gd name="connsiteY75" fmla="*/ 136601 h 330200"/>
                <a:gd name="connsiteX76" fmla="*/ 79273 w 338138"/>
                <a:gd name="connsiteY76" fmla="*/ 220663 h 330200"/>
                <a:gd name="connsiteX77" fmla="*/ 52848 w 338138"/>
                <a:gd name="connsiteY77" fmla="*/ 220663 h 330200"/>
                <a:gd name="connsiteX78" fmla="*/ 43600 w 338138"/>
                <a:gd name="connsiteY78" fmla="*/ 185199 h 330200"/>
                <a:gd name="connsiteX79" fmla="*/ 0 w 338138"/>
                <a:gd name="connsiteY79" fmla="*/ 101137 h 330200"/>
                <a:gd name="connsiteX80" fmla="*/ 103055 w 338138"/>
                <a:gd name="connsiteY80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38138" h="330200">
                  <a:moveTo>
                    <a:pt x="279401" y="293687"/>
                  </a:moveTo>
                  <a:cubicBezTo>
                    <a:pt x="276755" y="293687"/>
                    <a:pt x="275432" y="295030"/>
                    <a:pt x="274109" y="296374"/>
                  </a:cubicBezTo>
                  <a:cubicBezTo>
                    <a:pt x="271463" y="297717"/>
                    <a:pt x="271463" y="300404"/>
                    <a:pt x="271463" y="303090"/>
                  </a:cubicBezTo>
                  <a:cubicBezTo>
                    <a:pt x="271463" y="304434"/>
                    <a:pt x="271463" y="307120"/>
                    <a:pt x="274109" y="308464"/>
                  </a:cubicBezTo>
                  <a:cubicBezTo>
                    <a:pt x="275432" y="309807"/>
                    <a:pt x="276755" y="311150"/>
                    <a:pt x="279401" y="311150"/>
                  </a:cubicBezTo>
                  <a:cubicBezTo>
                    <a:pt x="282046" y="311150"/>
                    <a:pt x="283369" y="309807"/>
                    <a:pt x="286015" y="308464"/>
                  </a:cubicBezTo>
                  <a:cubicBezTo>
                    <a:pt x="287338" y="307120"/>
                    <a:pt x="287338" y="304434"/>
                    <a:pt x="287338" y="303090"/>
                  </a:cubicBezTo>
                  <a:cubicBezTo>
                    <a:pt x="287338" y="300404"/>
                    <a:pt x="287338" y="297717"/>
                    <a:pt x="286015" y="296374"/>
                  </a:cubicBezTo>
                  <a:cubicBezTo>
                    <a:pt x="283369" y="295030"/>
                    <a:pt x="282046" y="293687"/>
                    <a:pt x="279401" y="293687"/>
                  </a:cubicBezTo>
                  <a:close/>
                  <a:moveTo>
                    <a:pt x="222250" y="282575"/>
                  </a:moveTo>
                  <a:cubicBezTo>
                    <a:pt x="223567" y="282575"/>
                    <a:pt x="223567" y="282575"/>
                    <a:pt x="223567" y="282575"/>
                  </a:cubicBezTo>
                  <a:lnTo>
                    <a:pt x="338138" y="282575"/>
                  </a:lnTo>
                  <a:cubicBezTo>
                    <a:pt x="338138" y="282575"/>
                    <a:pt x="338138" y="282575"/>
                    <a:pt x="338138" y="298450"/>
                  </a:cubicBezTo>
                  <a:cubicBezTo>
                    <a:pt x="338138" y="315648"/>
                    <a:pt x="323652" y="330200"/>
                    <a:pt x="305215" y="330200"/>
                  </a:cubicBezTo>
                  <a:cubicBezTo>
                    <a:pt x="305215" y="330200"/>
                    <a:pt x="305215" y="330200"/>
                    <a:pt x="255173" y="330200"/>
                  </a:cubicBezTo>
                  <a:cubicBezTo>
                    <a:pt x="236736" y="330200"/>
                    <a:pt x="222250" y="315648"/>
                    <a:pt x="222250" y="298450"/>
                  </a:cubicBezTo>
                  <a:cubicBezTo>
                    <a:pt x="222250" y="298450"/>
                    <a:pt x="222250" y="298450"/>
                    <a:pt x="222250" y="282575"/>
                  </a:cubicBezTo>
                  <a:close/>
                  <a:moveTo>
                    <a:pt x="55563" y="274637"/>
                  </a:moveTo>
                  <a:cubicBezTo>
                    <a:pt x="55563" y="274637"/>
                    <a:pt x="55563" y="274637"/>
                    <a:pt x="149226" y="274637"/>
                  </a:cubicBezTo>
                  <a:cubicBezTo>
                    <a:pt x="145268" y="296227"/>
                    <a:pt x="125481" y="312737"/>
                    <a:pt x="103054" y="312737"/>
                  </a:cubicBezTo>
                  <a:cubicBezTo>
                    <a:pt x="79309" y="312737"/>
                    <a:pt x="59521" y="296227"/>
                    <a:pt x="55563" y="274637"/>
                  </a:cubicBezTo>
                  <a:close/>
                  <a:moveTo>
                    <a:pt x="168911" y="244475"/>
                  </a:moveTo>
                  <a:cubicBezTo>
                    <a:pt x="168911" y="244475"/>
                    <a:pt x="168911" y="244475"/>
                    <a:pt x="205459" y="244475"/>
                  </a:cubicBezTo>
                  <a:cubicBezTo>
                    <a:pt x="211985" y="244475"/>
                    <a:pt x="215901" y="249767"/>
                    <a:pt x="215901" y="256381"/>
                  </a:cubicBezTo>
                  <a:cubicBezTo>
                    <a:pt x="215901" y="262996"/>
                    <a:pt x="211985" y="268288"/>
                    <a:pt x="205459" y="268288"/>
                  </a:cubicBezTo>
                  <a:cubicBezTo>
                    <a:pt x="205459" y="268288"/>
                    <a:pt x="205459" y="268288"/>
                    <a:pt x="168911" y="268288"/>
                  </a:cubicBezTo>
                  <a:cubicBezTo>
                    <a:pt x="162384" y="268288"/>
                    <a:pt x="157163" y="262996"/>
                    <a:pt x="157163" y="256381"/>
                  </a:cubicBezTo>
                  <a:cubicBezTo>
                    <a:pt x="157163" y="249767"/>
                    <a:pt x="162384" y="244475"/>
                    <a:pt x="168911" y="244475"/>
                  </a:cubicBezTo>
                  <a:close/>
                  <a:moveTo>
                    <a:pt x="53975" y="236537"/>
                  </a:moveTo>
                  <a:lnTo>
                    <a:pt x="150813" y="236537"/>
                  </a:lnTo>
                  <a:lnTo>
                    <a:pt x="150813" y="258762"/>
                  </a:lnTo>
                  <a:lnTo>
                    <a:pt x="53975" y="258762"/>
                  </a:lnTo>
                  <a:close/>
                  <a:moveTo>
                    <a:pt x="255173" y="150812"/>
                  </a:moveTo>
                  <a:cubicBezTo>
                    <a:pt x="255173" y="150812"/>
                    <a:pt x="255173" y="150812"/>
                    <a:pt x="305215" y="150812"/>
                  </a:cubicBezTo>
                  <a:cubicBezTo>
                    <a:pt x="323652" y="150812"/>
                    <a:pt x="338138" y="165135"/>
                    <a:pt x="338138" y="182063"/>
                  </a:cubicBezTo>
                  <a:cubicBezTo>
                    <a:pt x="338138" y="182063"/>
                    <a:pt x="338138" y="182063"/>
                    <a:pt x="338138" y="266700"/>
                  </a:cubicBezTo>
                  <a:cubicBezTo>
                    <a:pt x="338138" y="266700"/>
                    <a:pt x="338138" y="266700"/>
                    <a:pt x="223567" y="266700"/>
                  </a:cubicBezTo>
                  <a:cubicBezTo>
                    <a:pt x="223567" y="266700"/>
                    <a:pt x="223567" y="266700"/>
                    <a:pt x="222250" y="266700"/>
                  </a:cubicBezTo>
                  <a:cubicBezTo>
                    <a:pt x="222250" y="266700"/>
                    <a:pt x="222250" y="266700"/>
                    <a:pt x="222250" y="182063"/>
                  </a:cubicBezTo>
                  <a:cubicBezTo>
                    <a:pt x="222250" y="165135"/>
                    <a:pt x="236736" y="150812"/>
                    <a:pt x="255173" y="150812"/>
                  </a:cubicBezTo>
                  <a:close/>
                  <a:moveTo>
                    <a:pt x="85111" y="128587"/>
                  </a:moveTo>
                  <a:cubicBezTo>
                    <a:pt x="85111" y="128587"/>
                    <a:pt x="85111" y="128587"/>
                    <a:pt x="97913" y="135164"/>
                  </a:cubicBezTo>
                  <a:cubicBezTo>
                    <a:pt x="100474" y="136479"/>
                    <a:pt x="104314" y="136479"/>
                    <a:pt x="106875" y="135164"/>
                  </a:cubicBezTo>
                  <a:cubicBezTo>
                    <a:pt x="106875" y="135164"/>
                    <a:pt x="106875" y="135164"/>
                    <a:pt x="119678" y="128587"/>
                  </a:cubicBezTo>
                  <a:cubicBezTo>
                    <a:pt x="119678" y="128587"/>
                    <a:pt x="119678" y="128587"/>
                    <a:pt x="122238" y="129902"/>
                  </a:cubicBezTo>
                  <a:lnTo>
                    <a:pt x="109435" y="220662"/>
                  </a:lnTo>
                  <a:cubicBezTo>
                    <a:pt x="109435" y="220662"/>
                    <a:pt x="109435" y="220662"/>
                    <a:pt x="95353" y="220662"/>
                  </a:cubicBezTo>
                  <a:cubicBezTo>
                    <a:pt x="95353" y="220662"/>
                    <a:pt x="95353" y="220662"/>
                    <a:pt x="82550" y="129902"/>
                  </a:cubicBezTo>
                  <a:cubicBezTo>
                    <a:pt x="82550" y="129902"/>
                    <a:pt x="82550" y="129902"/>
                    <a:pt x="85111" y="128587"/>
                  </a:cubicBezTo>
                  <a:close/>
                  <a:moveTo>
                    <a:pt x="224631" y="60325"/>
                  </a:moveTo>
                  <a:cubicBezTo>
                    <a:pt x="224631" y="60325"/>
                    <a:pt x="224631" y="60325"/>
                    <a:pt x="280194" y="60325"/>
                  </a:cubicBezTo>
                  <a:cubicBezTo>
                    <a:pt x="286808" y="60325"/>
                    <a:pt x="292100" y="65599"/>
                    <a:pt x="292100" y="70872"/>
                  </a:cubicBezTo>
                  <a:cubicBezTo>
                    <a:pt x="292100" y="70872"/>
                    <a:pt x="292100" y="70872"/>
                    <a:pt x="292100" y="127565"/>
                  </a:cubicBezTo>
                  <a:cubicBezTo>
                    <a:pt x="292100" y="132839"/>
                    <a:pt x="286808" y="138113"/>
                    <a:pt x="280194" y="138113"/>
                  </a:cubicBezTo>
                  <a:cubicBezTo>
                    <a:pt x="273579" y="138113"/>
                    <a:pt x="269610" y="132839"/>
                    <a:pt x="269610" y="127565"/>
                  </a:cubicBezTo>
                  <a:cubicBezTo>
                    <a:pt x="269610" y="127565"/>
                    <a:pt x="269610" y="127565"/>
                    <a:pt x="269610" y="82738"/>
                  </a:cubicBezTo>
                  <a:cubicBezTo>
                    <a:pt x="269610" y="82738"/>
                    <a:pt x="269610" y="82738"/>
                    <a:pt x="224631" y="82738"/>
                  </a:cubicBezTo>
                  <a:cubicBezTo>
                    <a:pt x="218017" y="82738"/>
                    <a:pt x="212725" y="77465"/>
                    <a:pt x="212725" y="70872"/>
                  </a:cubicBezTo>
                  <a:cubicBezTo>
                    <a:pt x="212725" y="65599"/>
                    <a:pt x="218017" y="60325"/>
                    <a:pt x="224631" y="60325"/>
                  </a:cubicBezTo>
                  <a:close/>
                  <a:moveTo>
                    <a:pt x="103055" y="0"/>
                  </a:moveTo>
                  <a:cubicBezTo>
                    <a:pt x="158546" y="0"/>
                    <a:pt x="204788" y="44658"/>
                    <a:pt x="204788" y="101137"/>
                  </a:cubicBezTo>
                  <a:cubicBezTo>
                    <a:pt x="204788" y="135287"/>
                    <a:pt x="188934" y="165497"/>
                    <a:pt x="161188" y="185199"/>
                  </a:cubicBezTo>
                  <a:cubicBezTo>
                    <a:pt x="161188" y="185199"/>
                    <a:pt x="161188" y="185199"/>
                    <a:pt x="151940" y="220663"/>
                  </a:cubicBezTo>
                  <a:cubicBezTo>
                    <a:pt x="151940" y="220663"/>
                    <a:pt x="151940" y="220663"/>
                    <a:pt x="125515" y="220663"/>
                  </a:cubicBezTo>
                  <a:cubicBezTo>
                    <a:pt x="125515" y="220663"/>
                    <a:pt x="125515" y="220663"/>
                    <a:pt x="137406" y="136601"/>
                  </a:cubicBezTo>
                  <a:cubicBezTo>
                    <a:pt x="137406" y="136601"/>
                    <a:pt x="138727" y="136601"/>
                    <a:pt x="138727" y="136601"/>
                  </a:cubicBezTo>
                  <a:cubicBezTo>
                    <a:pt x="142691" y="136601"/>
                    <a:pt x="146655" y="133974"/>
                    <a:pt x="149297" y="130033"/>
                  </a:cubicBezTo>
                  <a:cubicBezTo>
                    <a:pt x="151940" y="124780"/>
                    <a:pt x="149297" y="118212"/>
                    <a:pt x="144012" y="115585"/>
                  </a:cubicBezTo>
                  <a:cubicBezTo>
                    <a:pt x="144012" y="115585"/>
                    <a:pt x="144012" y="115585"/>
                    <a:pt x="125515" y="106391"/>
                  </a:cubicBezTo>
                  <a:cubicBezTo>
                    <a:pt x="122873" y="105077"/>
                    <a:pt x="118909" y="105077"/>
                    <a:pt x="116267" y="106391"/>
                  </a:cubicBezTo>
                  <a:cubicBezTo>
                    <a:pt x="116267" y="106391"/>
                    <a:pt x="116267" y="106391"/>
                    <a:pt x="103055" y="112958"/>
                  </a:cubicBezTo>
                  <a:cubicBezTo>
                    <a:pt x="103055" y="112958"/>
                    <a:pt x="103055" y="112958"/>
                    <a:pt x="88521" y="106391"/>
                  </a:cubicBezTo>
                  <a:cubicBezTo>
                    <a:pt x="85879" y="105077"/>
                    <a:pt x="81915" y="105077"/>
                    <a:pt x="79273" y="106391"/>
                  </a:cubicBezTo>
                  <a:cubicBezTo>
                    <a:pt x="79273" y="106391"/>
                    <a:pt x="79273" y="106391"/>
                    <a:pt x="60776" y="115585"/>
                  </a:cubicBezTo>
                  <a:cubicBezTo>
                    <a:pt x="55491" y="118212"/>
                    <a:pt x="52848" y="124780"/>
                    <a:pt x="55491" y="130033"/>
                  </a:cubicBezTo>
                  <a:cubicBezTo>
                    <a:pt x="58133" y="135287"/>
                    <a:pt x="63418" y="136601"/>
                    <a:pt x="67382" y="136601"/>
                  </a:cubicBezTo>
                  <a:cubicBezTo>
                    <a:pt x="67382" y="136601"/>
                    <a:pt x="67382" y="136601"/>
                    <a:pt x="79273" y="220663"/>
                  </a:cubicBezTo>
                  <a:cubicBezTo>
                    <a:pt x="79273" y="220663"/>
                    <a:pt x="79273" y="220663"/>
                    <a:pt x="52848" y="220663"/>
                  </a:cubicBezTo>
                  <a:cubicBezTo>
                    <a:pt x="52848" y="220663"/>
                    <a:pt x="52848" y="220663"/>
                    <a:pt x="43600" y="185199"/>
                  </a:cubicBezTo>
                  <a:cubicBezTo>
                    <a:pt x="15854" y="165497"/>
                    <a:pt x="0" y="135287"/>
                    <a:pt x="0" y="101137"/>
                  </a:cubicBezTo>
                  <a:cubicBezTo>
                    <a:pt x="0" y="44658"/>
                    <a:pt x="46242" y="0"/>
                    <a:pt x="1030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4" name="Group 46"/>
            <p:cNvGrpSpPr/>
            <p:nvPr/>
          </p:nvGrpSpPr>
          <p:grpSpPr>
            <a:xfrm>
              <a:off x="4737107" y="1226872"/>
              <a:ext cx="1515732" cy="695805"/>
              <a:chOff x="5122025" y="525814"/>
              <a:chExt cx="2020976" cy="927740"/>
            </a:xfrm>
          </p:grpSpPr>
          <p:sp>
            <p:nvSpPr>
              <p:cNvPr id="18" name="TextBox 47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使万年历富有趣味性</a:t>
                </a:r>
                <a:endParaRPr lang="en-US" altLang="zh-CN" sz="1000" dirty="0"/>
              </a:p>
            </p:txBody>
          </p:sp>
          <p:sp>
            <p:nvSpPr>
              <p:cNvPr id="19" name="Rectangle 48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chemeClr val="accent4"/>
                    </a:solidFill>
                  </a:rPr>
                  <a:t>系统关闭小游戏</a:t>
                </a:r>
                <a:endParaRPr lang="zh-CN" altLang="en-US" b="1" dirty="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49" name="图文框 48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特色功能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95854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539115" y="339090"/>
            <a:ext cx="3978275" cy="5353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画面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771525"/>
            <a:ext cx="6390005" cy="37033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363845" y="799284"/>
            <a:ext cx="3425088" cy="275795"/>
            <a:chOff x="8107" y="1246"/>
            <a:chExt cx="4284" cy="308"/>
          </a:xfrm>
        </p:grpSpPr>
        <p:cxnSp>
          <p:nvCxnSpPr>
            <p:cNvPr id="37" name="Straight Arrow Connector 35"/>
            <p:cNvCxnSpPr>
              <a:stCxn id="3" idx="1"/>
            </p:cNvCxnSpPr>
            <p:nvPr/>
          </p:nvCxnSpPr>
          <p:spPr>
            <a:xfrm flipH="1">
              <a:off x="8107" y="1400"/>
              <a:ext cx="1538" cy="41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9645" y="1246"/>
              <a:ext cx="2746" cy="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120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倒计时提示</a:t>
              </a:r>
              <a:r>
                <a:rPr lang="en-US" altLang="zh-CN" sz="120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20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小游戏操作规则</a:t>
              </a:r>
              <a:endParaRPr lang="zh-CN" altLang="en-US" sz="1200" dirty="0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56325" y="2067560"/>
            <a:ext cx="1553210" cy="275795"/>
            <a:chOff x="7540" y="1215"/>
            <a:chExt cx="2255" cy="308"/>
          </a:xfrm>
        </p:grpSpPr>
        <p:cxnSp>
          <p:nvCxnSpPr>
            <p:cNvPr id="6" name="Straight Arrow Connector 35"/>
            <p:cNvCxnSpPr/>
            <p:nvPr/>
          </p:nvCxnSpPr>
          <p:spPr>
            <a:xfrm flipH="1">
              <a:off x="7540" y="1441"/>
              <a:ext cx="1312" cy="1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8787" y="1215"/>
              <a:ext cx="1008" cy="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120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主背景</a:t>
              </a:r>
              <a:endParaRPr lang="zh-CN" altLang="en-US" sz="1200" dirty="0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12567" y="3133090"/>
            <a:ext cx="2629783" cy="275795"/>
            <a:chOff x="6938" y="1215"/>
            <a:chExt cx="3817" cy="308"/>
          </a:xfrm>
        </p:grpSpPr>
        <p:cxnSp>
          <p:nvCxnSpPr>
            <p:cNvPr id="10" name="Straight Arrow Connector 35"/>
            <p:cNvCxnSpPr/>
            <p:nvPr/>
          </p:nvCxnSpPr>
          <p:spPr>
            <a:xfrm flipH="1">
              <a:off x="6938" y="1441"/>
              <a:ext cx="1914" cy="31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8787" y="1215"/>
              <a:ext cx="1968" cy="3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120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漂浮图片与文字</a:t>
              </a:r>
              <a:endParaRPr lang="zh-CN" altLang="en-US" sz="1200" dirty="0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55875" y="3003550"/>
            <a:ext cx="2288540" cy="1740535"/>
            <a:chOff x="3117" y="3936"/>
            <a:chExt cx="3322" cy="1944"/>
          </a:xfrm>
        </p:grpSpPr>
        <p:grpSp>
          <p:nvGrpSpPr>
            <p:cNvPr id="12" name="组合 11"/>
            <p:cNvGrpSpPr/>
            <p:nvPr/>
          </p:nvGrpSpPr>
          <p:grpSpPr>
            <a:xfrm>
              <a:off x="3117" y="3936"/>
              <a:ext cx="3323" cy="1945"/>
              <a:chOff x="7958" y="-373"/>
              <a:chExt cx="3387" cy="1945"/>
            </a:xfrm>
          </p:grpSpPr>
          <p:cxnSp>
            <p:nvCxnSpPr>
              <p:cNvPr id="13" name="Straight Arrow Connector 35"/>
              <p:cNvCxnSpPr/>
              <p:nvPr/>
            </p:nvCxnSpPr>
            <p:spPr>
              <a:xfrm flipV="1">
                <a:off x="7958" y="-373"/>
                <a:ext cx="0" cy="1814"/>
              </a:xfrm>
              <a:prstGeom prst="straightConnector1">
                <a:avLst/>
              </a:prstGeom>
              <a:ln w="22225">
                <a:solidFill>
                  <a:schemeClr val="accent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/>
              <p:cNvSpPr txBox="1"/>
              <p:nvPr/>
            </p:nvSpPr>
            <p:spPr>
              <a:xfrm>
                <a:off x="8652" y="1215"/>
                <a:ext cx="2693" cy="3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</a:bodyPr>
              <a:lstStyle/>
              <a:p>
                <a:r>
                  <a:rPr lang="zh-CN" altLang="en-US" sz="1200" dirty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可移动图标</a:t>
                </a:r>
                <a:endParaRPr lang="zh-CN" altLang="en-US" sz="120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5" name="Straight Connector 34"/>
            <p:cNvCxnSpPr/>
            <p:nvPr/>
          </p:nvCxnSpPr>
          <p:spPr>
            <a:xfrm flipH="1">
              <a:off x="3117" y="5750"/>
              <a:ext cx="681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4719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4209941" y="1059582"/>
            <a:ext cx="20596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solidFill>
                  <a:schemeClr val="bg1"/>
                </a:solidFill>
                <a:latin typeface="Berlin Sans FB Demi" panose="020E0802020502020306" pitchFamily="34" charset="0"/>
                <a:cs typeface="+mn-ea"/>
                <a:sym typeface="+mn-lt"/>
              </a:rPr>
              <a:t>05</a:t>
            </a:r>
            <a:endParaRPr lang="zh-CN" altLang="en-US" sz="6600" spc="300" dirty="0">
              <a:solidFill>
                <a:schemeClr val="bg1"/>
              </a:solidFill>
              <a:latin typeface="Berlin Sans FB Demi" panose="020E0802020502020306" pitchFamily="34" charset="0"/>
              <a:cs typeface="+mn-ea"/>
              <a:sym typeface="+mn-lt"/>
            </a:endParaRP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1708117" y="2430822"/>
            <a:ext cx="6121927" cy="55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测试优化与系统演示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99"/>
                            </p:stCondLst>
                            <p:childTnLst>
                              <p:par>
                                <p:cTn id="16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图文框 4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 b="1" dirty="0" err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1505" y="843280"/>
            <a:ext cx="7985760" cy="318833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1.输入格式合法性检测与是否符合要求检测（功能一为例）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调用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isValidDate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函数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  <a:buNone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EasyX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图像动画闪烁问题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阻塞与非阻塞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      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Sleep()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与计时器</a:t>
            </a: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pitchFamily="34" charset="-122"/>
              </a:rPr>
              <a:t>双缓冲问题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BeginBatchDraw();FlushBatchDraw();EndBatchDraw();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483485" y="1203960"/>
            <a:ext cx="4337685" cy="3291205"/>
            <a:chOff x="6336" y="1522"/>
            <a:chExt cx="5557" cy="398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7987" t="12464" r="2716"/>
            <a:stretch>
              <a:fillRect/>
            </a:stretch>
          </p:blipFill>
          <p:spPr>
            <a:xfrm>
              <a:off x="6336" y="1522"/>
              <a:ext cx="5557" cy="398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8334" y="4276"/>
              <a:ext cx="3168" cy="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判断输入是否符合变量类型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654" r="1871"/>
          <a:stretch>
            <a:fillRect/>
          </a:stretch>
        </p:blipFill>
        <p:spPr>
          <a:xfrm>
            <a:off x="2915920" y="1131570"/>
            <a:ext cx="5184775" cy="1346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18770"/>
          <a:stretch>
            <a:fillRect/>
          </a:stretch>
        </p:blipFill>
        <p:spPr>
          <a:xfrm>
            <a:off x="3148965" y="619125"/>
            <a:ext cx="4656455" cy="297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组合 101"/>
          <p:cNvGrpSpPr/>
          <p:nvPr/>
        </p:nvGrpSpPr>
        <p:grpSpPr>
          <a:xfrm>
            <a:off x="4452593" y="1599642"/>
            <a:ext cx="443707" cy="443707"/>
            <a:chOff x="6937217" y="1931804"/>
            <a:chExt cx="354757" cy="354757"/>
          </a:xfrm>
        </p:grpSpPr>
        <p:sp>
          <p:nvSpPr>
            <p:cNvPr id="145" name="íṡľíḍè-íślíḋè-Oval 34"/>
            <p:cNvSpPr/>
            <p:nvPr/>
          </p:nvSpPr>
          <p:spPr>
            <a:xfrm>
              <a:off x="6937217" y="1931804"/>
              <a:ext cx="354757" cy="354757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2583D9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46" name="íṡľíḍè-íślíḋè-Freeform 35"/>
            <p:cNvSpPr>
              <a:spLocks noChangeAspect="1"/>
            </p:cNvSpPr>
            <p:nvPr/>
          </p:nvSpPr>
          <p:spPr bwMode="auto">
            <a:xfrm>
              <a:off x="6995342" y="2004812"/>
              <a:ext cx="238506" cy="208741"/>
            </a:xfrm>
            <a:custGeom>
              <a:avLst/>
              <a:gdLst>
                <a:gd name="T0" fmla="*/ 3871 w 4624"/>
                <a:gd name="T1" fmla="*/ 4054 h 4054"/>
                <a:gd name="T2" fmla="*/ 1266 w 4624"/>
                <a:gd name="T3" fmla="*/ 2009 h 4054"/>
                <a:gd name="T4" fmla="*/ 0 w 4624"/>
                <a:gd name="T5" fmla="*/ 2009 h 4054"/>
                <a:gd name="T6" fmla="*/ 2008 w 4624"/>
                <a:gd name="T7" fmla="*/ 0 h 4054"/>
                <a:gd name="T8" fmla="*/ 4016 w 4624"/>
                <a:gd name="T9" fmla="*/ 2009 h 4054"/>
                <a:gd name="T10" fmla="*/ 2698 w 4624"/>
                <a:gd name="T11" fmla="*/ 2009 h 4054"/>
                <a:gd name="T12" fmla="*/ 2989 w 4624"/>
                <a:gd name="T13" fmla="*/ 3224 h 4054"/>
                <a:gd name="T14" fmla="*/ 4607 w 4624"/>
                <a:gd name="T15" fmla="*/ 3813 h 4054"/>
                <a:gd name="T16" fmla="*/ 4624 w 4624"/>
                <a:gd name="T17" fmla="*/ 3993 h 4054"/>
                <a:gd name="T18" fmla="*/ 3871 w 4624"/>
                <a:gd name="T19" fmla="*/ 4054 h 4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24" h="4054">
                  <a:moveTo>
                    <a:pt x="3871" y="4054"/>
                  </a:moveTo>
                  <a:cubicBezTo>
                    <a:pt x="2960" y="4054"/>
                    <a:pt x="1426" y="3786"/>
                    <a:pt x="1266" y="2009"/>
                  </a:cubicBezTo>
                  <a:lnTo>
                    <a:pt x="0" y="2009"/>
                  </a:lnTo>
                  <a:lnTo>
                    <a:pt x="2008" y="0"/>
                  </a:lnTo>
                  <a:lnTo>
                    <a:pt x="4016" y="2009"/>
                  </a:lnTo>
                  <a:lnTo>
                    <a:pt x="2698" y="2009"/>
                  </a:lnTo>
                  <a:cubicBezTo>
                    <a:pt x="2672" y="2207"/>
                    <a:pt x="2633" y="2782"/>
                    <a:pt x="2989" y="3224"/>
                  </a:cubicBezTo>
                  <a:cubicBezTo>
                    <a:pt x="3304" y="3615"/>
                    <a:pt x="3848" y="3813"/>
                    <a:pt x="4607" y="3813"/>
                  </a:cubicBezTo>
                  <a:lnTo>
                    <a:pt x="4624" y="3993"/>
                  </a:lnTo>
                  <a:cubicBezTo>
                    <a:pt x="4611" y="3995"/>
                    <a:pt x="4302" y="4054"/>
                    <a:pt x="3871" y="4054"/>
                  </a:cubicBezTo>
                  <a:close/>
                </a:path>
              </a:pathLst>
            </a:custGeom>
            <a:solidFill>
              <a:srgbClr val="2583D9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262263" y="1962578"/>
            <a:ext cx="443707" cy="443707"/>
            <a:chOff x="6937217" y="1931804"/>
            <a:chExt cx="354757" cy="354757"/>
          </a:xfrm>
        </p:grpSpPr>
        <p:sp>
          <p:nvSpPr>
            <p:cNvPr id="143" name="íṡľíḍè-íślíḋè-Oval 34"/>
            <p:cNvSpPr/>
            <p:nvPr/>
          </p:nvSpPr>
          <p:spPr>
            <a:xfrm>
              <a:off x="6937217" y="1931804"/>
              <a:ext cx="354757" cy="354757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44" name="íṡľíḍè-íślíḋè-Freeform 35"/>
            <p:cNvSpPr>
              <a:spLocks noChangeAspect="1"/>
            </p:cNvSpPr>
            <p:nvPr/>
          </p:nvSpPr>
          <p:spPr bwMode="auto">
            <a:xfrm>
              <a:off x="6995342" y="2021371"/>
              <a:ext cx="238506" cy="175624"/>
            </a:xfrm>
            <a:custGeom>
              <a:avLst/>
              <a:gdLst>
                <a:gd name="T0" fmla="*/ 3344 w 5590"/>
                <a:gd name="T1" fmla="*/ 549 h 4122"/>
                <a:gd name="T2" fmla="*/ 2246 w 5590"/>
                <a:gd name="T3" fmla="*/ 549 h 4122"/>
                <a:gd name="T4" fmla="*/ 2795 w 5590"/>
                <a:gd name="T5" fmla="*/ 240 h 4122"/>
                <a:gd name="T6" fmla="*/ 2795 w 5590"/>
                <a:gd name="T7" fmla="*/ 859 h 4122"/>
                <a:gd name="T8" fmla="*/ 2795 w 5590"/>
                <a:gd name="T9" fmla="*/ 240 h 4122"/>
                <a:gd name="T10" fmla="*/ 5470 w 5590"/>
                <a:gd name="T11" fmla="*/ 4122 h 4122"/>
                <a:gd name="T12" fmla="*/ 0 w 5590"/>
                <a:gd name="T13" fmla="*/ 4002 h 4122"/>
                <a:gd name="T14" fmla="*/ 5470 w 5590"/>
                <a:gd name="T15" fmla="*/ 3882 h 4122"/>
                <a:gd name="T16" fmla="*/ 917 w 5590"/>
                <a:gd name="T17" fmla="*/ 1194 h 4122"/>
                <a:gd name="T18" fmla="*/ 1144 w 5590"/>
                <a:gd name="T19" fmla="*/ 1115 h 4122"/>
                <a:gd name="T20" fmla="*/ 4344 w 5590"/>
                <a:gd name="T21" fmla="*/ 1411 h 4122"/>
                <a:gd name="T22" fmla="*/ 4599 w 5590"/>
                <a:gd name="T23" fmla="*/ 1041 h 4122"/>
                <a:gd name="T24" fmla="*/ 4544 w 5590"/>
                <a:gd name="T25" fmla="*/ 1568 h 4122"/>
                <a:gd name="T26" fmla="*/ 4487 w 5590"/>
                <a:gd name="T27" fmla="*/ 1637 h 4122"/>
                <a:gd name="T28" fmla="*/ 4429 w 5590"/>
                <a:gd name="T29" fmla="*/ 1651 h 4122"/>
                <a:gd name="T30" fmla="*/ 1165 w 5590"/>
                <a:gd name="T31" fmla="*/ 1651 h 4122"/>
                <a:gd name="T32" fmla="*/ 1106 w 5590"/>
                <a:gd name="T33" fmla="*/ 1638 h 4122"/>
                <a:gd name="T34" fmla="*/ 1054 w 5590"/>
                <a:gd name="T35" fmla="*/ 1585 h 4122"/>
                <a:gd name="T36" fmla="*/ 917 w 5590"/>
                <a:gd name="T37" fmla="*/ 1194 h 4122"/>
                <a:gd name="T38" fmla="*/ 1539 w 5590"/>
                <a:gd name="T39" fmla="*/ 3355 h 4122"/>
                <a:gd name="T40" fmla="*/ 2675 w 5590"/>
                <a:gd name="T41" fmla="*/ 1947 h 4122"/>
                <a:gd name="T42" fmla="*/ 2915 w 5590"/>
                <a:gd name="T43" fmla="*/ 1947 h 4122"/>
                <a:gd name="T44" fmla="*/ 4051 w 5590"/>
                <a:gd name="T45" fmla="*/ 3355 h 4122"/>
                <a:gd name="T46" fmla="*/ 3301 w 5590"/>
                <a:gd name="T47" fmla="*/ 3198 h 4122"/>
                <a:gd name="T48" fmla="*/ 3301 w 5590"/>
                <a:gd name="T49" fmla="*/ 2958 h 4122"/>
                <a:gd name="T50" fmla="*/ 4104 w 5590"/>
                <a:gd name="T51" fmla="*/ 2960 h 4122"/>
                <a:gd name="T52" fmla="*/ 4187 w 5590"/>
                <a:gd name="T53" fmla="*/ 3019 h 4122"/>
                <a:gd name="T54" fmla="*/ 4332 w 5590"/>
                <a:gd name="T55" fmla="*/ 3433 h 4122"/>
                <a:gd name="T56" fmla="*/ 4338 w 5590"/>
                <a:gd name="T57" fmla="*/ 3497 h 4122"/>
                <a:gd name="T58" fmla="*/ 4279 w 5590"/>
                <a:gd name="T59" fmla="*/ 3580 h 4122"/>
                <a:gd name="T60" fmla="*/ 4217 w 5590"/>
                <a:gd name="T61" fmla="*/ 3595 h 4122"/>
                <a:gd name="T62" fmla="*/ 2793 w 5590"/>
                <a:gd name="T63" fmla="*/ 3595 h 4122"/>
                <a:gd name="T64" fmla="*/ 1370 w 5590"/>
                <a:gd name="T65" fmla="*/ 3595 h 4122"/>
                <a:gd name="T66" fmla="*/ 1250 w 5590"/>
                <a:gd name="T67" fmla="*/ 3475 h 4122"/>
                <a:gd name="T68" fmla="*/ 1393 w 5590"/>
                <a:gd name="T69" fmla="*/ 3041 h 4122"/>
                <a:gd name="T70" fmla="*/ 1438 w 5590"/>
                <a:gd name="T71" fmla="*/ 2980 h 4122"/>
                <a:gd name="T72" fmla="*/ 1510 w 5590"/>
                <a:gd name="T73" fmla="*/ 2958 h 4122"/>
                <a:gd name="T74" fmla="*/ 2409 w 5590"/>
                <a:gd name="T75" fmla="*/ 3078 h 4122"/>
                <a:gd name="T76" fmla="*/ 1593 w 5590"/>
                <a:gd name="T77" fmla="*/ 3198 h 4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0" h="4122">
                  <a:moveTo>
                    <a:pt x="2795" y="1099"/>
                  </a:moveTo>
                  <a:cubicBezTo>
                    <a:pt x="3098" y="1099"/>
                    <a:pt x="3344" y="852"/>
                    <a:pt x="3344" y="549"/>
                  </a:cubicBezTo>
                  <a:cubicBezTo>
                    <a:pt x="3344" y="246"/>
                    <a:pt x="3098" y="0"/>
                    <a:pt x="2795" y="0"/>
                  </a:cubicBezTo>
                  <a:cubicBezTo>
                    <a:pt x="2492" y="0"/>
                    <a:pt x="2246" y="246"/>
                    <a:pt x="2246" y="549"/>
                  </a:cubicBezTo>
                  <a:cubicBezTo>
                    <a:pt x="2246" y="852"/>
                    <a:pt x="2492" y="1099"/>
                    <a:pt x="2795" y="1099"/>
                  </a:cubicBezTo>
                  <a:close/>
                  <a:moveTo>
                    <a:pt x="2795" y="240"/>
                  </a:moveTo>
                  <a:cubicBezTo>
                    <a:pt x="2966" y="240"/>
                    <a:pt x="3104" y="379"/>
                    <a:pt x="3104" y="549"/>
                  </a:cubicBezTo>
                  <a:cubicBezTo>
                    <a:pt x="3104" y="720"/>
                    <a:pt x="2966" y="859"/>
                    <a:pt x="2795" y="859"/>
                  </a:cubicBezTo>
                  <a:cubicBezTo>
                    <a:pt x="2624" y="859"/>
                    <a:pt x="2486" y="720"/>
                    <a:pt x="2486" y="549"/>
                  </a:cubicBezTo>
                  <a:cubicBezTo>
                    <a:pt x="2486" y="379"/>
                    <a:pt x="2625" y="240"/>
                    <a:pt x="2795" y="240"/>
                  </a:cubicBezTo>
                  <a:close/>
                  <a:moveTo>
                    <a:pt x="5590" y="4002"/>
                  </a:moveTo>
                  <a:cubicBezTo>
                    <a:pt x="5590" y="4068"/>
                    <a:pt x="5536" y="4122"/>
                    <a:pt x="5470" y="4122"/>
                  </a:cubicBezTo>
                  <a:lnTo>
                    <a:pt x="120" y="4122"/>
                  </a:lnTo>
                  <a:cubicBezTo>
                    <a:pt x="54" y="4122"/>
                    <a:pt x="0" y="4068"/>
                    <a:pt x="0" y="4002"/>
                  </a:cubicBezTo>
                  <a:cubicBezTo>
                    <a:pt x="0" y="3936"/>
                    <a:pt x="54" y="3882"/>
                    <a:pt x="120" y="3882"/>
                  </a:cubicBezTo>
                  <a:lnTo>
                    <a:pt x="5470" y="3882"/>
                  </a:lnTo>
                  <a:cubicBezTo>
                    <a:pt x="5536" y="3882"/>
                    <a:pt x="5590" y="3936"/>
                    <a:pt x="5590" y="4002"/>
                  </a:cubicBezTo>
                  <a:close/>
                  <a:moveTo>
                    <a:pt x="917" y="1194"/>
                  </a:moveTo>
                  <a:cubicBezTo>
                    <a:pt x="896" y="1131"/>
                    <a:pt x="929" y="1063"/>
                    <a:pt x="992" y="1041"/>
                  </a:cubicBezTo>
                  <a:cubicBezTo>
                    <a:pt x="1054" y="1020"/>
                    <a:pt x="1123" y="1053"/>
                    <a:pt x="1144" y="1115"/>
                  </a:cubicBezTo>
                  <a:lnTo>
                    <a:pt x="1246" y="1411"/>
                  </a:lnTo>
                  <a:lnTo>
                    <a:pt x="4344" y="1411"/>
                  </a:lnTo>
                  <a:lnTo>
                    <a:pt x="4446" y="1115"/>
                  </a:lnTo>
                  <a:cubicBezTo>
                    <a:pt x="4468" y="1053"/>
                    <a:pt x="4536" y="1020"/>
                    <a:pt x="4599" y="1041"/>
                  </a:cubicBezTo>
                  <a:cubicBezTo>
                    <a:pt x="4661" y="1063"/>
                    <a:pt x="4694" y="1131"/>
                    <a:pt x="4673" y="1194"/>
                  </a:cubicBezTo>
                  <a:lnTo>
                    <a:pt x="4544" y="1568"/>
                  </a:lnTo>
                  <a:cubicBezTo>
                    <a:pt x="4542" y="1574"/>
                    <a:pt x="4539" y="1580"/>
                    <a:pt x="4536" y="1586"/>
                  </a:cubicBezTo>
                  <a:cubicBezTo>
                    <a:pt x="4525" y="1608"/>
                    <a:pt x="4508" y="1625"/>
                    <a:pt x="4487" y="1637"/>
                  </a:cubicBezTo>
                  <a:cubicBezTo>
                    <a:pt x="4480" y="1640"/>
                    <a:pt x="4473" y="1644"/>
                    <a:pt x="4465" y="1646"/>
                  </a:cubicBezTo>
                  <a:cubicBezTo>
                    <a:pt x="4454" y="1650"/>
                    <a:pt x="4442" y="1651"/>
                    <a:pt x="4429" y="1651"/>
                  </a:cubicBezTo>
                  <a:cubicBezTo>
                    <a:pt x="4428" y="1651"/>
                    <a:pt x="4427" y="1651"/>
                    <a:pt x="4426" y="1651"/>
                  </a:cubicBezTo>
                  <a:lnTo>
                    <a:pt x="1165" y="1651"/>
                  </a:lnTo>
                  <a:cubicBezTo>
                    <a:pt x="1150" y="1652"/>
                    <a:pt x="1136" y="1650"/>
                    <a:pt x="1123" y="1645"/>
                  </a:cubicBezTo>
                  <a:cubicBezTo>
                    <a:pt x="1117" y="1643"/>
                    <a:pt x="1112" y="1641"/>
                    <a:pt x="1106" y="1638"/>
                  </a:cubicBezTo>
                  <a:cubicBezTo>
                    <a:pt x="1106" y="1638"/>
                    <a:pt x="1106" y="1638"/>
                    <a:pt x="1106" y="1638"/>
                  </a:cubicBezTo>
                  <a:cubicBezTo>
                    <a:pt x="1084" y="1627"/>
                    <a:pt x="1065" y="1609"/>
                    <a:pt x="1054" y="1585"/>
                  </a:cubicBezTo>
                  <a:cubicBezTo>
                    <a:pt x="1051" y="1580"/>
                    <a:pt x="1048" y="1574"/>
                    <a:pt x="1047" y="1568"/>
                  </a:cubicBezTo>
                  <a:lnTo>
                    <a:pt x="917" y="1194"/>
                  </a:lnTo>
                  <a:close/>
                  <a:moveTo>
                    <a:pt x="1593" y="3198"/>
                  </a:moveTo>
                  <a:lnTo>
                    <a:pt x="1539" y="3355"/>
                  </a:lnTo>
                  <a:lnTo>
                    <a:pt x="2675" y="3355"/>
                  </a:lnTo>
                  <a:lnTo>
                    <a:pt x="2675" y="1947"/>
                  </a:lnTo>
                  <a:cubicBezTo>
                    <a:pt x="2675" y="1881"/>
                    <a:pt x="2729" y="1827"/>
                    <a:pt x="2795" y="1827"/>
                  </a:cubicBezTo>
                  <a:cubicBezTo>
                    <a:pt x="2861" y="1827"/>
                    <a:pt x="2915" y="1881"/>
                    <a:pt x="2915" y="1947"/>
                  </a:cubicBezTo>
                  <a:lnTo>
                    <a:pt x="2915" y="3355"/>
                  </a:lnTo>
                  <a:lnTo>
                    <a:pt x="4051" y="3355"/>
                  </a:lnTo>
                  <a:lnTo>
                    <a:pt x="3997" y="3198"/>
                  </a:lnTo>
                  <a:lnTo>
                    <a:pt x="3301" y="3198"/>
                  </a:lnTo>
                  <a:cubicBezTo>
                    <a:pt x="3235" y="3198"/>
                    <a:pt x="3181" y="3144"/>
                    <a:pt x="3181" y="3078"/>
                  </a:cubicBezTo>
                  <a:cubicBezTo>
                    <a:pt x="3181" y="3011"/>
                    <a:pt x="3235" y="2958"/>
                    <a:pt x="3301" y="2958"/>
                  </a:cubicBezTo>
                  <a:lnTo>
                    <a:pt x="4080" y="2958"/>
                  </a:lnTo>
                  <a:cubicBezTo>
                    <a:pt x="4088" y="2957"/>
                    <a:pt x="4096" y="2958"/>
                    <a:pt x="4104" y="2960"/>
                  </a:cubicBezTo>
                  <a:cubicBezTo>
                    <a:pt x="4122" y="2963"/>
                    <a:pt x="4138" y="2970"/>
                    <a:pt x="4151" y="2979"/>
                  </a:cubicBezTo>
                  <a:cubicBezTo>
                    <a:pt x="4166" y="2989"/>
                    <a:pt x="4178" y="3003"/>
                    <a:pt x="4187" y="3019"/>
                  </a:cubicBezTo>
                  <a:cubicBezTo>
                    <a:pt x="4191" y="3026"/>
                    <a:pt x="4194" y="3033"/>
                    <a:pt x="4197" y="3041"/>
                  </a:cubicBezTo>
                  <a:lnTo>
                    <a:pt x="4332" y="3433"/>
                  </a:lnTo>
                  <a:cubicBezTo>
                    <a:pt x="4335" y="3440"/>
                    <a:pt x="4337" y="3448"/>
                    <a:pt x="4338" y="3455"/>
                  </a:cubicBezTo>
                  <a:cubicBezTo>
                    <a:pt x="4340" y="3469"/>
                    <a:pt x="4340" y="3483"/>
                    <a:pt x="4338" y="3497"/>
                  </a:cubicBezTo>
                  <a:cubicBezTo>
                    <a:pt x="4335" y="3514"/>
                    <a:pt x="4327" y="3531"/>
                    <a:pt x="4317" y="3545"/>
                  </a:cubicBezTo>
                  <a:cubicBezTo>
                    <a:pt x="4307" y="3559"/>
                    <a:pt x="4294" y="3571"/>
                    <a:pt x="4279" y="3580"/>
                  </a:cubicBezTo>
                  <a:cubicBezTo>
                    <a:pt x="4267" y="3586"/>
                    <a:pt x="4253" y="3591"/>
                    <a:pt x="4239" y="3594"/>
                  </a:cubicBezTo>
                  <a:cubicBezTo>
                    <a:pt x="4232" y="3595"/>
                    <a:pt x="4224" y="3595"/>
                    <a:pt x="4217" y="3595"/>
                  </a:cubicBezTo>
                  <a:lnTo>
                    <a:pt x="2798" y="3595"/>
                  </a:lnTo>
                  <a:cubicBezTo>
                    <a:pt x="2796" y="3595"/>
                    <a:pt x="2794" y="3595"/>
                    <a:pt x="2793" y="3595"/>
                  </a:cubicBezTo>
                  <a:lnTo>
                    <a:pt x="1373" y="3595"/>
                  </a:lnTo>
                  <a:cubicBezTo>
                    <a:pt x="1372" y="3595"/>
                    <a:pt x="1371" y="3595"/>
                    <a:pt x="1370" y="3595"/>
                  </a:cubicBezTo>
                  <a:cubicBezTo>
                    <a:pt x="1365" y="3595"/>
                    <a:pt x="1359" y="3595"/>
                    <a:pt x="1354" y="3594"/>
                  </a:cubicBezTo>
                  <a:cubicBezTo>
                    <a:pt x="1295" y="3586"/>
                    <a:pt x="1250" y="3536"/>
                    <a:pt x="1250" y="3475"/>
                  </a:cubicBezTo>
                  <a:cubicBezTo>
                    <a:pt x="1250" y="3460"/>
                    <a:pt x="1253" y="3445"/>
                    <a:pt x="1258" y="3432"/>
                  </a:cubicBezTo>
                  <a:lnTo>
                    <a:pt x="1393" y="3041"/>
                  </a:lnTo>
                  <a:cubicBezTo>
                    <a:pt x="1396" y="3033"/>
                    <a:pt x="1399" y="3026"/>
                    <a:pt x="1403" y="3019"/>
                  </a:cubicBezTo>
                  <a:cubicBezTo>
                    <a:pt x="1412" y="3003"/>
                    <a:pt x="1424" y="2990"/>
                    <a:pt x="1438" y="2980"/>
                  </a:cubicBezTo>
                  <a:cubicBezTo>
                    <a:pt x="1452" y="2970"/>
                    <a:pt x="1468" y="2963"/>
                    <a:pt x="1486" y="2960"/>
                  </a:cubicBezTo>
                  <a:cubicBezTo>
                    <a:pt x="1494" y="2958"/>
                    <a:pt x="1502" y="2957"/>
                    <a:pt x="1510" y="2958"/>
                  </a:cubicBezTo>
                  <a:lnTo>
                    <a:pt x="2289" y="2958"/>
                  </a:lnTo>
                  <a:cubicBezTo>
                    <a:pt x="2355" y="2958"/>
                    <a:pt x="2409" y="3011"/>
                    <a:pt x="2409" y="3078"/>
                  </a:cubicBezTo>
                  <a:cubicBezTo>
                    <a:pt x="2409" y="3144"/>
                    <a:pt x="2355" y="3198"/>
                    <a:pt x="2289" y="3198"/>
                  </a:cubicBezTo>
                  <a:lnTo>
                    <a:pt x="1593" y="3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5200908" y="1962578"/>
            <a:ext cx="2018880" cy="514332"/>
            <a:chOff x="6797950" y="2494194"/>
            <a:chExt cx="2691842" cy="685776"/>
          </a:xfrm>
        </p:grpSpPr>
        <p:sp>
          <p:nvSpPr>
            <p:cNvPr id="141" name="íṡľíḍè-Arc 45"/>
            <p:cNvSpPr/>
            <p:nvPr/>
          </p:nvSpPr>
          <p:spPr>
            <a:xfrm flipV="1">
              <a:off x="6797950" y="2494194"/>
              <a:ext cx="774938" cy="685776"/>
            </a:xfrm>
            <a:prstGeom prst="arc">
              <a:avLst>
                <a:gd name="adj1" fmla="val 17536592"/>
                <a:gd name="adj2" fmla="val 578563"/>
              </a:avLst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cxnSp>
          <p:nvCxnSpPr>
            <p:cNvPr id="142" name="íṡľíḍè-Straight Connector 46"/>
            <p:cNvCxnSpPr/>
            <p:nvPr/>
          </p:nvCxnSpPr>
          <p:spPr>
            <a:xfrm>
              <a:off x="7563028" y="2789999"/>
              <a:ext cx="1926764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6510651" y="2261779"/>
            <a:ext cx="1582824" cy="681403"/>
            <a:chOff x="6255080" y="5040792"/>
            <a:chExt cx="2110432" cy="908538"/>
          </a:xfrm>
        </p:grpSpPr>
        <p:sp>
          <p:nvSpPr>
            <p:cNvPr id="139" name="íṡľíḍè-Rectangle 30"/>
            <p:cNvSpPr/>
            <p:nvPr/>
          </p:nvSpPr>
          <p:spPr bwMode="auto">
            <a:xfrm>
              <a:off x="6255080" y="5391931"/>
              <a:ext cx="2110432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en-US" altLang="zh-CN" sz="1000" dirty="0"/>
            </a:p>
          </p:txBody>
        </p:sp>
        <p:sp>
          <p:nvSpPr>
            <p:cNvPr id="140" name="íṡľíḍè-TextBox 31"/>
            <p:cNvSpPr txBox="1"/>
            <p:nvPr/>
          </p:nvSpPr>
          <p:spPr bwMode="auto">
            <a:xfrm>
              <a:off x="6255080" y="5040792"/>
              <a:ext cx="2110432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accent1"/>
                  </a:solidFill>
                </a:rPr>
                <a:t>农历转公历界面</a:t>
              </a:r>
              <a:endParaRPr lang="zh-CN" altLang="en-US" sz="1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262263" y="3018937"/>
            <a:ext cx="443707" cy="443707"/>
            <a:chOff x="6937217" y="1931804"/>
            <a:chExt cx="354757" cy="354757"/>
          </a:xfrm>
        </p:grpSpPr>
        <p:sp>
          <p:nvSpPr>
            <p:cNvPr id="137" name="ïṧḷïḓê-íślíḋè-Oval 34"/>
            <p:cNvSpPr/>
            <p:nvPr/>
          </p:nvSpPr>
          <p:spPr>
            <a:xfrm>
              <a:off x="6937217" y="1931804"/>
              <a:ext cx="354757" cy="354757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38" name="ïṧḷïḓê-íślíḋè-Freeform 35"/>
            <p:cNvSpPr>
              <a:spLocks noChangeAspect="1"/>
            </p:cNvSpPr>
            <p:nvPr/>
          </p:nvSpPr>
          <p:spPr bwMode="auto">
            <a:xfrm>
              <a:off x="6995342" y="2014683"/>
              <a:ext cx="238506" cy="189000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200908" y="3018937"/>
            <a:ext cx="2018880" cy="514332"/>
            <a:chOff x="6797950" y="2494194"/>
            <a:chExt cx="2691842" cy="685776"/>
          </a:xfrm>
        </p:grpSpPr>
        <p:sp>
          <p:nvSpPr>
            <p:cNvPr id="135" name="ïṧḷïḓê-Arc 39"/>
            <p:cNvSpPr/>
            <p:nvPr/>
          </p:nvSpPr>
          <p:spPr>
            <a:xfrm flipV="1">
              <a:off x="6797950" y="2494194"/>
              <a:ext cx="774938" cy="685776"/>
            </a:xfrm>
            <a:prstGeom prst="arc">
              <a:avLst>
                <a:gd name="adj1" fmla="val 17536592"/>
                <a:gd name="adj2" fmla="val 578563"/>
              </a:avLst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cxnSp>
          <p:nvCxnSpPr>
            <p:cNvPr id="136" name="ïṧḷïḓê-Straight Connector 40"/>
            <p:cNvCxnSpPr/>
            <p:nvPr/>
          </p:nvCxnSpPr>
          <p:spPr>
            <a:xfrm>
              <a:off x="7563028" y="2789999"/>
              <a:ext cx="1926764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6510651" y="3318136"/>
            <a:ext cx="1582825" cy="681401"/>
            <a:chOff x="6255079" y="5040794"/>
            <a:chExt cx="2110433" cy="908536"/>
          </a:xfrm>
        </p:grpSpPr>
        <p:sp>
          <p:nvSpPr>
            <p:cNvPr id="133" name="ïṧḷïḓê-Rectangle 30"/>
            <p:cNvSpPr/>
            <p:nvPr/>
          </p:nvSpPr>
          <p:spPr bwMode="auto">
            <a:xfrm>
              <a:off x="6255080" y="5391931"/>
              <a:ext cx="2110432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en-US" altLang="zh-CN" sz="1000" dirty="0"/>
            </a:p>
          </p:txBody>
        </p:sp>
        <p:sp>
          <p:nvSpPr>
            <p:cNvPr id="134" name="ïṧḷïḓê-TextBox 31"/>
            <p:cNvSpPr txBox="1"/>
            <p:nvPr/>
          </p:nvSpPr>
          <p:spPr bwMode="auto">
            <a:xfrm>
              <a:off x="6255079" y="5040794"/>
              <a:ext cx="2110432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accent1"/>
                  </a:solidFill>
                </a:rPr>
                <a:t>公历转农历界面</a:t>
              </a:r>
              <a:endParaRPr lang="zh-CN" altLang="en-US" sz="1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588497" y="1962578"/>
            <a:ext cx="443707" cy="443707"/>
            <a:chOff x="6937217" y="1931804"/>
            <a:chExt cx="354757" cy="354757"/>
          </a:xfrm>
        </p:grpSpPr>
        <p:sp>
          <p:nvSpPr>
            <p:cNvPr id="131" name="ïṧḷïḓê-íślíḋè-Oval 34"/>
            <p:cNvSpPr/>
            <p:nvPr/>
          </p:nvSpPr>
          <p:spPr>
            <a:xfrm>
              <a:off x="6937217" y="1931804"/>
              <a:ext cx="354757" cy="354757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32" name="ïṧḷïḓê-íślíḋè-Freeform 35"/>
            <p:cNvSpPr>
              <a:spLocks noChangeAspect="1"/>
            </p:cNvSpPr>
            <p:nvPr/>
          </p:nvSpPr>
          <p:spPr bwMode="auto">
            <a:xfrm>
              <a:off x="6995342" y="1990004"/>
              <a:ext cx="238506" cy="238358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10" name="组合 109"/>
          <p:cNvGrpSpPr/>
          <p:nvPr/>
        </p:nvGrpSpPr>
        <p:grpSpPr>
          <a:xfrm flipH="1">
            <a:off x="2061664" y="1962578"/>
            <a:ext cx="2018880" cy="514332"/>
            <a:chOff x="6797950" y="2494194"/>
            <a:chExt cx="2691842" cy="685776"/>
          </a:xfrm>
        </p:grpSpPr>
        <p:sp>
          <p:nvSpPr>
            <p:cNvPr id="129" name="ïṧḷïḓê-Arc 33"/>
            <p:cNvSpPr/>
            <p:nvPr/>
          </p:nvSpPr>
          <p:spPr>
            <a:xfrm flipV="1">
              <a:off x="6797950" y="2494194"/>
              <a:ext cx="774938" cy="685776"/>
            </a:xfrm>
            <a:prstGeom prst="arc">
              <a:avLst>
                <a:gd name="adj1" fmla="val 17536592"/>
                <a:gd name="adj2" fmla="val 578563"/>
              </a:avLst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cxnSp>
          <p:nvCxnSpPr>
            <p:cNvPr id="130" name="ïṧḷïḓê-Straight Connector 34"/>
            <p:cNvCxnSpPr/>
            <p:nvPr/>
          </p:nvCxnSpPr>
          <p:spPr>
            <a:xfrm>
              <a:off x="7563028" y="2789999"/>
              <a:ext cx="1926764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/>
          <p:cNvGrpSpPr/>
          <p:nvPr/>
        </p:nvGrpSpPr>
        <p:grpSpPr>
          <a:xfrm>
            <a:off x="1050526" y="2261779"/>
            <a:ext cx="1582824" cy="681403"/>
            <a:chOff x="6255080" y="5040792"/>
            <a:chExt cx="2110432" cy="908538"/>
          </a:xfrm>
        </p:grpSpPr>
        <p:sp>
          <p:nvSpPr>
            <p:cNvPr id="127" name="ïṧḷïḓê-Rectangle 30"/>
            <p:cNvSpPr/>
            <p:nvPr/>
          </p:nvSpPr>
          <p:spPr bwMode="auto">
            <a:xfrm>
              <a:off x="6255080" y="5391931"/>
              <a:ext cx="2110432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endParaRPr lang="en-US" altLang="zh-CN" sz="1000" dirty="0"/>
            </a:p>
          </p:txBody>
        </p:sp>
        <p:sp>
          <p:nvSpPr>
            <p:cNvPr id="128" name="ïṧḷïḓê-TextBox 31"/>
            <p:cNvSpPr txBox="1"/>
            <p:nvPr/>
          </p:nvSpPr>
          <p:spPr bwMode="auto">
            <a:xfrm>
              <a:off x="6255080" y="5040792"/>
              <a:ext cx="2110432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accent3"/>
                  </a:solidFill>
                </a:rPr>
                <a:t>年历显示界面</a:t>
              </a:r>
              <a:endParaRPr lang="zh-CN" altLang="en-US" sz="18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588497" y="3018937"/>
            <a:ext cx="443707" cy="443707"/>
            <a:chOff x="6937217" y="1931804"/>
            <a:chExt cx="354757" cy="354757"/>
          </a:xfrm>
        </p:grpSpPr>
        <p:sp>
          <p:nvSpPr>
            <p:cNvPr id="125" name="ïṧḷïḓê-íślíḋè-Oval 34"/>
            <p:cNvSpPr/>
            <p:nvPr/>
          </p:nvSpPr>
          <p:spPr>
            <a:xfrm>
              <a:off x="6937217" y="1931804"/>
              <a:ext cx="354757" cy="354757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26" name="ïṧḷïḓê-íślíḋè-Freeform 35"/>
            <p:cNvSpPr>
              <a:spLocks noChangeAspect="1"/>
            </p:cNvSpPr>
            <p:nvPr/>
          </p:nvSpPr>
          <p:spPr bwMode="auto">
            <a:xfrm>
              <a:off x="6995342" y="1990110"/>
              <a:ext cx="238506" cy="238146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13" name="组合 112"/>
          <p:cNvGrpSpPr/>
          <p:nvPr/>
        </p:nvGrpSpPr>
        <p:grpSpPr>
          <a:xfrm flipH="1">
            <a:off x="2061664" y="3018937"/>
            <a:ext cx="2018880" cy="514332"/>
            <a:chOff x="6797950" y="2494194"/>
            <a:chExt cx="2691842" cy="685776"/>
          </a:xfrm>
        </p:grpSpPr>
        <p:sp>
          <p:nvSpPr>
            <p:cNvPr id="123" name="ïṧḷïḓê-Arc 27"/>
            <p:cNvSpPr/>
            <p:nvPr/>
          </p:nvSpPr>
          <p:spPr>
            <a:xfrm flipV="1">
              <a:off x="6797950" y="2494194"/>
              <a:ext cx="774938" cy="685776"/>
            </a:xfrm>
            <a:prstGeom prst="arc">
              <a:avLst>
                <a:gd name="adj1" fmla="val 17536592"/>
                <a:gd name="adj2" fmla="val 578563"/>
              </a:avLst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cxnSp>
          <p:nvCxnSpPr>
            <p:cNvPr id="124" name="ïṧḷïḓê-Straight Connector 28"/>
            <p:cNvCxnSpPr/>
            <p:nvPr/>
          </p:nvCxnSpPr>
          <p:spPr>
            <a:xfrm>
              <a:off x="7563028" y="2789999"/>
              <a:ext cx="1926764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1050526" y="3318138"/>
            <a:ext cx="1582824" cy="681403"/>
            <a:chOff x="6255080" y="5040792"/>
            <a:chExt cx="2110432" cy="908538"/>
          </a:xfrm>
        </p:grpSpPr>
        <p:sp>
          <p:nvSpPr>
            <p:cNvPr id="121" name="ïṧḷïḓê-Rectangle 30"/>
            <p:cNvSpPr/>
            <p:nvPr/>
          </p:nvSpPr>
          <p:spPr bwMode="auto">
            <a:xfrm>
              <a:off x="6255080" y="5391931"/>
              <a:ext cx="2110432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/>
                <a:t>点击输入替换内容</a:t>
              </a:r>
              <a:endParaRPr lang="en-US" altLang="zh-CN" sz="1000" dirty="0"/>
            </a:p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/>
                <a:t>点击输入替换内容</a:t>
              </a:r>
              <a:endParaRPr lang="en-US" altLang="zh-CN" sz="1000" dirty="0"/>
            </a:p>
          </p:txBody>
        </p:sp>
        <p:sp>
          <p:nvSpPr>
            <p:cNvPr id="122" name="ïṧḷïḓê-TextBox 31"/>
            <p:cNvSpPr txBox="1"/>
            <p:nvPr/>
          </p:nvSpPr>
          <p:spPr bwMode="auto">
            <a:xfrm>
              <a:off x="6255080" y="5040792"/>
              <a:ext cx="2110432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accent3"/>
                  </a:solidFill>
                </a:rPr>
                <a:t>日期星期计算</a:t>
              </a:r>
              <a:endParaRPr lang="zh-CN" altLang="en-US" sz="18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3364648" y="3865443"/>
            <a:ext cx="2619596" cy="679874"/>
            <a:chOff x="3155538" y="4871732"/>
            <a:chExt cx="3492795" cy="906499"/>
          </a:xfrm>
        </p:grpSpPr>
        <p:sp>
          <p:nvSpPr>
            <p:cNvPr id="117" name="ïṧḷïḓê-Rectangle 30"/>
            <p:cNvSpPr/>
            <p:nvPr/>
          </p:nvSpPr>
          <p:spPr bwMode="auto">
            <a:xfrm>
              <a:off x="3155538" y="5222871"/>
              <a:ext cx="3492795" cy="555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en-US" altLang="zh-CN" sz="1000" dirty="0"/>
            </a:p>
          </p:txBody>
        </p:sp>
        <p:sp>
          <p:nvSpPr>
            <p:cNvPr id="118" name="ïṧḷïḓê-TextBox 31"/>
            <p:cNvSpPr txBox="1"/>
            <p:nvPr/>
          </p:nvSpPr>
          <p:spPr bwMode="auto">
            <a:xfrm>
              <a:off x="3155538" y="4871732"/>
              <a:ext cx="3492795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endParaRPr lang="zh-CN" altLang="en-US" sz="1800" b="1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64649" y="478967"/>
            <a:ext cx="2688132" cy="1045778"/>
            <a:chOff x="3155538" y="4383860"/>
            <a:chExt cx="3584176" cy="1394371"/>
          </a:xfrm>
        </p:grpSpPr>
        <p:sp>
          <p:nvSpPr>
            <p:cNvPr id="20" name="ïṧḷïḓê-Rectangle 30"/>
            <p:cNvSpPr/>
            <p:nvPr/>
          </p:nvSpPr>
          <p:spPr bwMode="auto">
            <a:xfrm>
              <a:off x="3155538" y="5222871"/>
              <a:ext cx="3492795" cy="555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en-US" altLang="zh-CN" sz="1000" dirty="0"/>
            </a:p>
          </p:txBody>
        </p:sp>
        <p:sp>
          <p:nvSpPr>
            <p:cNvPr id="21" name="ïṧḷïḓê-TextBox 31"/>
            <p:cNvSpPr txBox="1"/>
            <p:nvPr/>
          </p:nvSpPr>
          <p:spPr bwMode="auto">
            <a:xfrm>
              <a:off x="3246919" y="4383860"/>
              <a:ext cx="3492795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fontScale="77500" lnSpcReduction="20000"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 sz="1800" b="1" dirty="0"/>
                <a:t>菜单界面展示</a:t>
              </a:r>
              <a:endParaRPr lang="zh-CN" altLang="en-US" sz="1800" b="1" dirty="0"/>
            </a:p>
          </p:txBody>
        </p:sp>
      </p:grpSp>
      <p:sp>
        <p:nvSpPr>
          <p:cNvPr id="147" name="Title 1"/>
          <p:cNvSpPr txBox="1"/>
          <p:nvPr/>
        </p:nvSpPr>
        <p:spPr>
          <a:xfrm>
            <a:off x="467544" y="478581"/>
            <a:ext cx="242777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图文框 52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Oval 50"/>
          <p:cNvSpPr/>
          <p:nvPr/>
        </p:nvSpPr>
        <p:spPr bwMode="auto">
          <a:xfrm>
            <a:off x="4201602" y="2219744"/>
            <a:ext cx="931680" cy="930972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249" y="713284"/>
            <a:ext cx="1429466" cy="822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419" y="3621429"/>
            <a:ext cx="1450619" cy="1014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75" y="3593626"/>
            <a:ext cx="1445072" cy="9183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893" y="1192046"/>
            <a:ext cx="1644550" cy="9426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336" y="1178675"/>
            <a:ext cx="1711231" cy="9598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60" y="964565"/>
            <a:ext cx="5275580" cy="30353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4719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4209941" y="1059582"/>
            <a:ext cx="20596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solidFill>
                  <a:schemeClr val="bg1"/>
                </a:solidFill>
                <a:latin typeface="Berlin Sans FB Demi" panose="020E0802020502020306" pitchFamily="34" charset="0"/>
                <a:cs typeface="+mn-ea"/>
                <a:sym typeface="+mn-lt"/>
              </a:rPr>
              <a:t>06</a:t>
            </a:r>
            <a:endParaRPr lang="zh-CN" altLang="en-US" sz="6600" spc="300" dirty="0">
              <a:solidFill>
                <a:schemeClr val="bg1"/>
              </a:solidFill>
              <a:latin typeface="Berlin Sans FB Demi" panose="020E0802020502020306" pitchFamily="34" charset="0"/>
              <a:cs typeface="+mn-ea"/>
              <a:sym typeface="+mn-lt"/>
            </a:endParaRP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1708117" y="2430822"/>
            <a:ext cx="612192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总结未来与展望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99"/>
                            </p:stCondLst>
                            <p:childTnLst>
                              <p:par>
                                <p:cTn id="16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"/>
          <p:cNvGrpSpPr/>
          <p:nvPr/>
        </p:nvGrpSpPr>
        <p:grpSpPr>
          <a:xfrm>
            <a:off x="2254449" y="2497418"/>
            <a:ext cx="4635103" cy="2300288"/>
            <a:chOff x="3005931" y="3789187"/>
            <a:chExt cx="6180138" cy="3067051"/>
          </a:xfrm>
        </p:grpSpPr>
        <p:sp>
          <p:nvSpPr>
            <p:cNvPr id="21" name="Freeform: Shape 2"/>
            <p:cNvSpPr/>
            <p:nvPr/>
          </p:nvSpPr>
          <p:spPr bwMode="auto">
            <a:xfrm>
              <a:off x="6247606" y="3974925"/>
              <a:ext cx="2938463" cy="2881313"/>
            </a:xfrm>
            <a:custGeom>
              <a:avLst/>
              <a:gdLst>
                <a:gd name="T0" fmla="*/ 782 w 782"/>
                <a:gd name="T1" fmla="*/ 766 h 766"/>
                <a:gd name="T2" fmla="*/ 782 w 782"/>
                <a:gd name="T3" fmla="*/ 761 h 766"/>
                <a:gd name="T4" fmla="*/ 759 w 782"/>
                <a:gd name="T5" fmla="*/ 579 h 766"/>
                <a:gd name="T6" fmla="*/ 366 w 782"/>
                <a:gd name="T7" fmla="*/ 13 h 766"/>
                <a:gd name="T8" fmla="*/ 343 w 782"/>
                <a:gd name="T9" fmla="*/ 14 h 766"/>
                <a:gd name="T10" fmla="*/ 4 w 782"/>
                <a:gd name="T11" fmla="*/ 559 h 766"/>
                <a:gd name="T12" fmla="*/ 0 w 782"/>
                <a:gd name="T13" fmla="*/ 570 h 766"/>
                <a:gd name="T14" fmla="*/ 120 w 782"/>
                <a:gd name="T15" fmla="*/ 766 h 766"/>
                <a:gd name="T16" fmla="*/ 782 w 782"/>
                <a:gd name="T17" fmla="*/ 76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2" h="766">
                  <a:moveTo>
                    <a:pt x="782" y="766"/>
                  </a:moveTo>
                  <a:cubicBezTo>
                    <a:pt x="782" y="765"/>
                    <a:pt x="782" y="763"/>
                    <a:pt x="782" y="761"/>
                  </a:cubicBezTo>
                  <a:cubicBezTo>
                    <a:pt x="779" y="700"/>
                    <a:pt x="773" y="639"/>
                    <a:pt x="759" y="579"/>
                  </a:cubicBezTo>
                  <a:cubicBezTo>
                    <a:pt x="703" y="339"/>
                    <a:pt x="572" y="150"/>
                    <a:pt x="366" y="13"/>
                  </a:cubicBezTo>
                  <a:cubicBezTo>
                    <a:pt x="358" y="7"/>
                    <a:pt x="352" y="0"/>
                    <a:pt x="343" y="14"/>
                  </a:cubicBezTo>
                  <a:cubicBezTo>
                    <a:pt x="230" y="196"/>
                    <a:pt x="117" y="378"/>
                    <a:pt x="4" y="559"/>
                  </a:cubicBezTo>
                  <a:cubicBezTo>
                    <a:pt x="1" y="563"/>
                    <a:pt x="0" y="567"/>
                    <a:pt x="0" y="570"/>
                  </a:cubicBezTo>
                  <a:cubicBezTo>
                    <a:pt x="70" y="607"/>
                    <a:pt x="119" y="681"/>
                    <a:pt x="120" y="766"/>
                  </a:cubicBezTo>
                  <a:lnTo>
                    <a:pt x="782" y="7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Freeform: Shape 3"/>
            <p:cNvSpPr/>
            <p:nvPr/>
          </p:nvSpPr>
          <p:spPr bwMode="auto">
            <a:xfrm>
              <a:off x="5706269" y="3789187"/>
              <a:ext cx="1563688" cy="2290763"/>
            </a:xfrm>
            <a:custGeom>
              <a:avLst/>
              <a:gdLst>
                <a:gd name="T0" fmla="*/ 123 w 416"/>
                <a:gd name="T1" fmla="*/ 609 h 609"/>
                <a:gd name="T2" fmla="*/ 133 w 416"/>
                <a:gd name="T3" fmla="*/ 597 h 609"/>
                <a:gd name="T4" fmla="*/ 220 w 416"/>
                <a:gd name="T5" fmla="*/ 446 h 609"/>
                <a:gd name="T6" fmla="*/ 406 w 416"/>
                <a:gd name="T7" fmla="*/ 127 h 609"/>
                <a:gd name="T8" fmla="*/ 403 w 416"/>
                <a:gd name="T9" fmla="*/ 106 h 609"/>
                <a:gd name="T10" fmla="*/ 28 w 416"/>
                <a:gd name="T11" fmla="*/ 1 h 609"/>
                <a:gd name="T12" fmla="*/ 11 w 416"/>
                <a:gd name="T13" fmla="*/ 18 h 609"/>
                <a:gd name="T14" fmla="*/ 8 w 416"/>
                <a:gd name="T15" fmla="*/ 164 h 609"/>
                <a:gd name="T16" fmla="*/ 1 w 416"/>
                <a:gd name="T17" fmla="*/ 579 h 609"/>
                <a:gd name="T18" fmla="*/ 1 w 416"/>
                <a:gd name="T19" fmla="*/ 596 h 609"/>
                <a:gd name="T20" fmla="*/ 39 w 416"/>
                <a:gd name="T21" fmla="*/ 593 h 609"/>
                <a:gd name="T22" fmla="*/ 123 w 416"/>
                <a:gd name="T2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6" h="609">
                  <a:moveTo>
                    <a:pt x="123" y="609"/>
                  </a:moveTo>
                  <a:cubicBezTo>
                    <a:pt x="127" y="607"/>
                    <a:pt x="130" y="602"/>
                    <a:pt x="133" y="597"/>
                  </a:cubicBezTo>
                  <a:cubicBezTo>
                    <a:pt x="161" y="546"/>
                    <a:pt x="191" y="496"/>
                    <a:pt x="220" y="446"/>
                  </a:cubicBezTo>
                  <a:cubicBezTo>
                    <a:pt x="282" y="340"/>
                    <a:pt x="344" y="234"/>
                    <a:pt x="406" y="127"/>
                  </a:cubicBezTo>
                  <a:cubicBezTo>
                    <a:pt x="411" y="119"/>
                    <a:pt x="416" y="113"/>
                    <a:pt x="403" y="106"/>
                  </a:cubicBezTo>
                  <a:cubicBezTo>
                    <a:pt x="286" y="42"/>
                    <a:pt x="162" y="5"/>
                    <a:pt x="28" y="1"/>
                  </a:cubicBezTo>
                  <a:cubicBezTo>
                    <a:pt x="14" y="0"/>
                    <a:pt x="11" y="5"/>
                    <a:pt x="11" y="18"/>
                  </a:cubicBezTo>
                  <a:cubicBezTo>
                    <a:pt x="11" y="66"/>
                    <a:pt x="10" y="115"/>
                    <a:pt x="8" y="164"/>
                  </a:cubicBezTo>
                  <a:cubicBezTo>
                    <a:pt x="5" y="302"/>
                    <a:pt x="3" y="441"/>
                    <a:pt x="1" y="579"/>
                  </a:cubicBezTo>
                  <a:cubicBezTo>
                    <a:pt x="1" y="588"/>
                    <a:pt x="0" y="593"/>
                    <a:pt x="1" y="596"/>
                  </a:cubicBezTo>
                  <a:cubicBezTo>
                    <a:pt x="13" y="594"/>
                    <a:pt x="26" y="593"/>
                    <a:pt x="39" y="593"/>
                  </a:cubicBezTo>
                  <a:cubicBezTo>
                    <a:pt x="69" y="593"/>
                    <a:pt x="97" y="599"/>
                    <a:pt x="123" y="6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Freeform: Shape 4"/>
            <p:cNvSpPr/>
            <p:nvPr/>
          </p:nvSpPr>
          <p:spPr bwMode="auto">
            <a:xfrm>
              <a:off x="4215606" y="3909837"/>
              <a:ext cx="1438275" cy="2328863"/>
            </a:xfrm>
            <a:custGeom>
              <a:avLst/>
              <a:gdLst>
                <a:gd name="T0" fmla="*/ 383 w 383"/>
                <a:gd name="T1" fmla="*/ 512 h 619"/>
                <a:gd name="T2" fmla="*/ 376 w 383"/>
                <a:gd name="T3" fmla="*/ 34 h 619"/>
                <a:gd name="T4" fmla="*/ 339 w 383"/>
                <a:gd name="T5" fmla="*/ 1 h 619"/>
                <a:gd name="T6" fmla="*/ 295 w 383"/>
                <a:gd name="T7" fmla="*/ 5 h 619"/>
                <a:gd name="T8" fmla="*/ 11 w 383"/>
                <a:gd name="T9" fmla="*/ 92 h 619"/>
                <a:gd name="T10" fmla="*/ 5 w 383"/>
                <a:gd name="T11" fmla="*/ 112 h 619"/>
                <a:gd name="T12" fmla="*/ 282 w 383"/>
                <a:gd name="T13" fmla="*/ 614 h 619"/>
                <a:gd name="T14" fmla="*/ 285 w 383"/>
                <a:gd name="T15" fmla="*/ 619 h 619"/>
                <a:gd name="T16" fmla="*/ 374 w 383"/>
                <a:gd name="T17" fmla="*/ 569 h 619"/>
                <a:gd name="T18" fmla="*/ 383 w 383"/>
                <a:gd name="T19" fmla="*/ 512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3" h="619">
                  <a:moveTo>
                    <a:pt x="383" y="512"/>
                  </a:moveTo>
                  <a:cubicBezTo>
                    <a:pt x="377" y="353"/>
                    <a:pt x="378" y="194"/>
                    <a:pt x="376" y="34"/>
                  </a:cubicBezTo>
                  <a:cubicBezTo>
                    <a:pt x="376" y="0"/>
                    <a:pt x="376" y="0"/>
                    <a:pt x="339" y="1"/>
                  </a:cubicBezTo>
                  <a:cubicBezTo>
                    <a:pt x="327" y="0"/>
                    <a:pt x="311" y="3"/>
                    <a:pt x="295" y="5"/>
                  </a:cubicBezTo>
                  <a:cubicBezTo>
                    <a:pt x="195" y="16"/>
                    <a:pt x="100" y="46"/>
                    <a:pt x="11" y="92"/>
                  </a:cubicBezTo>
                  <a:cubicBezTo>
                    <a:pt x="0" y="98"/>
                    <a:pt x="0" y="102"/>
                    <a:pt x="5" y="112"/>
                  </a:cubicBezTo>
                  <a:cubicBezTo>
                    <a:pt x="98" y="279"/>
                    <a:pt x="190" y="446"/>
                    <a:pt x="282" y="614"/>
                  </a:cubicBezTo>
                  <a:cubicBezTo>
                    <a:pt x="283" y="616"/>
                    <a:pt x="284" y="617"/>
                    <a:pt x="285" y="619"/>
                  </a:cubicBezTo>
                  <a:cubicBezTo>
                    <a:pt x="310" y="596"/>
                    <a:pt x="341" y="579"/>
                    <a:pt x="374" y="569"/>
                  </a:cubicBezTo>
                  <a:cubicBezTo>
                    <a:pt x="383" y="555"/>
                    <a:pt x="383" y="535"/>
                    <a:pt x="383" y="5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Freeform: Shape 5"/>
            <p:cNvSpPr/>
            <p:nvPr/>
          </p:nvSpPr>
          <p:spPr bwMode="auto">
            <a:xfrm>
              <a:off x="3148806" y="4474987"/>
              <a:ext cx="2076450" cy="2112963"/>
            </a:xfrm>
            <a:custGeom>
              <a:avLst/>
              <a:gdLst>
                <a:gd name="T0" fmla="*/ 549 w 553"/>
                <a:gd name="T1" fmla="*/ 476 h 562"/>
                <a:gd name="T2" fmla="*/ 437 w 553"/>
                <a:gd name="T3" fmla="*/ 282 h 562"/>
                <a:gd name="T4" fmla="*/ 281 w 553"/>
                <a:gd name="T5" fmla="*/ 13 h 562"/>
                <a:gd name="T6" fmla="*/ 270 w 553"/>
                <a:gd name="T7" fmla="*/ 0 h 562"/>
                <a:gd name="T8" fmla="*/ 258 w 553"/>
                <a:gd name="T9" fmla="*/ 7 h 562"/>
                <a:gd name="T10" fmla="*/ 8 w 553"/>
                <a:gd name="T11" fmla="*/ 258 h 562"/>
                <a:gd name="T12" fmla="*/ 14 w 553"/>
                <a:gd name="T13" fmla="*/ 284 h 562"/>
                <a:gd name="T14" fmla="*/ 192 w 553"/>
                <a:gd name="T15" fmla="*/ 384 h 562"/>
                <a:gd name="T16" fmla="*/ 497 w 553"/>
                <a:gd name="T17" fmla="*/ 558 h 562"/>
                <a:gd name="T18" fmla="*/ 507 w 553"/>
                <a:gd name="T19" fmla="*/ 562 h 562"/>
                <a:gd name="T20" fmla="*/ 553 w 553"/>
                <a:gd name="T21" fmla="*/ 485 h 562"/>
                <a:gd name="T22" fmla="*/ 549 w 553"/>
                <a:gd name="T23" fmla="*/ 47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3" h="562">
                  <a:moveTo>
                    <a:pt x="549" y="476"/>
                  </a:moveTo>
                  <a:cubicBezTo>
                    <a:pt x="511" y="412"/>
                    <a:pt x="474" y="347"/>
                    <a:pt x="437" y="282"/>
                  </a:cubicBezTo>
                  <a:cubicBezTo>
                    <a:pt x="385" y="193"/>
                    <a:pt x="333" y="103"/>
                    <a:pt x="281" y="13"/>
                  </a:cubicBezTo>
                  <a:cubicBezTo>
                    <a:pt x="279" y="8"/>
                    <a:pt x="278" y="1"/>
                    <a:pt x="270" y="0"/>
                  </a:cubicBezTo>
                  <a:cubicBezTo>
                    <a:pt x="266" y="2"/>
                    <a:pt x="262" y="5"/>
                    <a:pt x="258" y="7"/>
                  </a:cubicBezTo>
                  <a:cubicBezTo>
                    <a:pt x="155" y="70"/>
                    <a:pt x="72" y="154"/>
                    <a:pt x="8" y="258"/>
                  </a:cubicBezTo>
                  <a:cubicBezTo>
                    <a:pt x="0" y="270"/>
                    <a:pt x="0" y="276"/>
                    <a:pt x="14" y="284"/>
                  </a:cubicBezTo>
                  <a:cubicBezTo>
                    <a:pt x="74" y="317"/>
                    <a:pt x="133" y="351"/>
                    <a:pt x="192" y="384"/>
                  </a:cubicBezTo>
                  <a:cubicBezTo>
                    <a:pt x="294" y="442"/>
                    <a:pt x="396" y="500"/>
                    <a:pt x="497" y="558"/>
                  </a:cubicBezTo>
                  <a:cubicBezTo>
                    <a:pt x="501" y="560"/>
                    <a:pt x="505" y="562"/>
                    <a:pt x="507" y="562"/>
                  </a:cubicBezTo>
                  <a:cubicBezTo>
                    <a:pt x="517" y="533"/>
                    <a:pt x="533" y="507"/>
                    <a:pt x="553" y="485"/>
                  </a:cubicBezTo>
                  <a:cubicBezTo>
                    <a:pt x="552" y="482"/>
                    <a:pt x="551" y="479"/>
                    <a:pt x="549" y="4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Freeform: Shape 6"/>
            <p:cNvSpPr/>
            <p:nvPr/>
          </p:nvSpPr>
          <p:spPr bwMode="auto">
            <a:xfrm>
              <a:off x="3005931" y="5746575"/>
              <a:ext cx="2032000" cy="1109663"/>
            </a:xfrm>
            <a:custGeom>
              <a:avLst/>
              <a:gdLst>
                <a:gd name="T0" fmla="*/ 533 w 541"/>
                <a:gd name="T1" fmla="*/ 295 h 295"/>
                <a:gd name="T2" fmla="*/ 541 w 541"/>
                <a:gd name="T3" fmla="*/ 240 h 295"/>
                <a:gd name="T4" fmla="*/ 531 w 541"/>
                <a:gd name="T5" fmla="*/ 233 h 295"/>
                <a:gd name="T6" fmla="*/ 90 w 541"/>
                <a:gd name="T7" fmla="*/ 8 h 295"/>
                <a:gd name="T8" fmla="*/ 66 w 541"/>
                <a:gd name="T9" fmla="*/ 17 h 295"/>
                <a:gd name="T10" fmla="*/ 0 w 541"/>
                <a:gd name="T11" fmla="*/ 289 h 295"/>
                <a:gd name="T12" fmla="*/ 0 w 541"/>
                <a:gd name="T13" fmla="*/ 295 h 295"/>
                <a:gd name="T14" fmla="*/ 533 w 541"/>
                <a:gd name="T1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1" h="295">
                  <a:moveTo>
                    <a:pt x="533" y="295"/>
                  </a:moveTo>
                  <a:cubicBezTo>
                    <a:pt x="533" y="276"/>
                    <a:pt x="536" y="257"/>
                    <a:pt x="541" y="240"/>
                  </a:cubicBezTo>
                  <a:cubicBezTo>
                    <a:pt x="538" y="237"/>
                    <a:pt x="535" y="235"/>
                    <a:pt x="531" y="233"/>
                  </a:cubicBezTo>
                  <a:cubicBezTo>
                    <a:pt x="384" y="159"/>
                    <a:pt x="237" y="84"/>
                    <a:pt x="90" y="8"/>
                  </a:cubicBezTo>
                  <a:cubicBezTo>
                    <a:pt x="76" y="0"/>
                    <a:pt x="72" y="5"/>
                    <a:pt x="66" y="17"/>
                  </a:cubicBezTo>
                  <a:cubicBezTo>
                    <a:pt x="26" y="104"/>
                    <a:pt x="4" y="194"/>
                    <a:pt x="0" y="289"/>
                  </a:cubicBezTo>
                  <a:cubicBezTo>
                    <a:pt x="0" y="291"/>
                    <a:pt x="0" y="293"/>
                    <a:pt x="0" y="295"/>
                  </a:cubicBezTo>
                  <a:lnTo>
                    <a:pt x="533" y="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Freeform: Shape 7"/>
            <p:cNvSpPr/>
            <p:nvPr/>
          </p:nvSpPr>
          <p:spPr bwMode="auto">
            <a:xfrm>
              <a:off x="3358252" y="6290134"/>
              <a:ext cx="209184" cy="230314"/>
            </a:xfrm>
            <a:custGeom>
              <a:avLst/>
              <a:gdLst>
                <a:gd name="T0" fmla="*/ 266 w 343"/>
                <a:gd name="T1" fmla="*/ 153 h 374"/>
                <a:gd name="T2" fmla="*/ 122 w 343"/>
                <a:gd name="T3" fmla="*/ 19 h 374"/>
                <a:gd name="T4" fmla="*/ 82 w 343"/>
                <a:gd name="T5" fmla="*/ 8 h 374"/>
                <a:gd name="T6" fmla="*/ 58 w 343"/>
                <a:gd name="T7" fmla="*/ 43 h 374"/>
                <a:gd name="T8" fmla="*/ 32 w 343"/>
                <a:gd name="T9" fmla="*/ 240 h 374"/>
                <a:gd name="T10" fmla="*/ 20 w 343"/>
                <a:gd name="T11" fmla="*/ 329 h 374"/>
                <a:gd name="T12" fmla="*/ 201 w 343"/>
                <a:gd name="T13" fmla="*/ 341 h 374"/>
                <a:gd name="T14" fmla="*/ 331 w 343"/>
                <a:gd name="T15" fmla="*/ 214 h 374"/>
                <a:gd name="T16" fmla="*/ 266 w 343"/>
                <a:gd name="T17" fmla="*/ 153 h 374"/>
                <a:gd name="T18" fmla="*/ 191 w 343"/>
                <a:gd name="T19" fmla="*/ 315 h 374"/>
                <a:gd name="T20" fmla="*/ 47 w 343"/>
                <a:gd name="T21" fmla="*/ 319 h 374"/>
                <a:gd name="T22" fmla="*/ 161 w 343"/>
                <a:gd name="T23" fmla="*/ 230 h 374"/>
                <a:gd name="T24" fmla="*/ 304 w 343"/>
                <a:gd name="T25" fmla="*/ 224 h 374"/>
                <a:gd name="T26" fmla="*/ 191 w 343"/>
                <a:gd name="T27" fmla="*/ 315 h 374"/>
                <a:gd name="T28" fmla="*/ 166 w 343"/>
                <a:gd name="T29" fmla="*/ 245 h 374"/>
                <a:gd name="T30" fmla="*/ 79 w 343"/>
                <a:gd name="T31" fmla="*/ 293 h 374"/>
                <a:gd name="T32" fmla="*/ 140 w 343"/>
                <a:gd name="T33" fmla="*/ 298 h 374"/>
                <a:gd name="T34" fmla="*/ 182 w 343"/>
                <a:gd name="T35" fmla="*/ 240 h 374"/>
                <a:gd name="T36" fmla="*/ 182 w 343"/>
                <a:gd name="T37" fmla="*/ 240 h 374"/>
                <a:gd name="T38" fmla="*/ 166 w 343"/>
                <a:gd name="T39" fmla="*/ 2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3" h="374">
                  <a:moveTo>
                    <a:pt x="266" y="153"/>
                  </a:moveTo>
                  <a:cubicBezTo>
                    <a:pt x="220" y="55"/>
                    <a:pt x="196" y="18"/>
                    <a:pt x="122" y="19"/>
                  </a:cubicBezTo>
                  <a:cubicBezTo>
                    <a:pt x="95" y="20"/>
                    <a:pt x="102" y="0"/>
                    <a:pt x="82" y="8"/>
                  </a:cubicBezTo>
                  <a:cubicBezTo>
                    <a:pt x="61" y="15"/>
                    <a:pt x="79" y="26"/>
                    <a:pt x="58" y="43"/>
                  </a:cubicBezTo>
                  <a:cubicBezTo>
                    <a:pt x="0" y="91"/>
                    <a:pt x="5" y="135"/>
                    <a:pt x="32" y="240"/>
                  </a:cubicBezTo>
                  <a:cubicBezTo>
                    <a:pt x="44" y="284"/>
                    <a:pt x="5" y="286"/>
                    <a:pt x="20" y="329"/>
                  </a:cubicBezTo>
                  <a:cubicBezTo>
                    <a:pt x="31" y="360"/>
                    <a:pt x="114" y="374"/>
                    <a:pt x="201" y="341"/>
                  </a:cubicBezTo>
                  <a:cubicBezTo>
                    <a:pt x="288" y="309"/>
                    <a:pt x="343" y="245"/>
                    <a:pt x="331" y="214"/>
                  </a:cubicBezTo>
                  <a:cubicBezTo>
                    <a:pt x="316" y="171"/>
                    <a:pt x="285" y="194"/>
                    <a:pt x="266" y="153"/>
                  </a:cubicBezTo>
                  <a:close/>
                  <a:moveTo>
                    <a:pt x="191" y="315"/>
                  </a:moveTo>
                  <a:cubicBezTo>
                    <a:pt x="114" y="344"/>
                    <a:pt x="50" y="327"/>
                    <a:pt x="47" y="319"/>
                  </a:cubicBezTo>
                  <a:cubicBezTo>
                    <a:pt x="42" y="306"/>
                    <a:pt x="72" y="263"/>
                    <a:pt x="161" y="230"/>
                  </a:cubicBezTo>
                  <a:cubicBezTo>
                    <a:pt x="250" y="197"/>
                    <a:pt x="299" y="209"/>
                    <a:pt x="304" y="224"/>
                  </a:cubicBezTo>
                  <a:cubicBezTo>
                    <a:pt x="307" y="232"/>
                    <a:pt x="269" y="286"/>
                    <a:pt x="191" y="315"/>
                  </a:cubicBezTo>
                  <a:close/>
                  <a:moveTo>
                    <a:pt x="166" y="245"/>
                  </a:moveTo>
                  <a:cubicBezTo>
                    <a:pt x="126" y="260"/>
                    <a:pt x="97" y="277"/>
                    <a:pt x="79" y="293"/>
                  </a:cubicBezTo>
                  <a:cubicBezTo>
                    <a:pt x="92" y="304"/>
                    <a:pt x="116" y="307"/>
                    <a:pt x="140" y="298"/>
                  </a:cubicBezTo>
                  <a:cubicBezTo>
                    <a:pt x="171" y="287"/>
                    <a:pt x="189" y="261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77" y="241"/>
                    <a:pt x="172" y="243"/>
                    <a:pt x="166" y="24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Freeform: Shape 8"/>
            <p:cNvSpPr/>
            <p:nvPr/>
          </p:nvSpPr>
          <p:spPr bwMode="auto">
            <a:xfrm>
              <a:off x="3695608" y="5088503"/>
              <a:ext cx="249329" cy="188055"/>
            </a:xfrm>
            <a:custGeom>
              <a:avLst/>
              <a:gdLst>
                <a:gd name="T0" fmla="*/ 69 w 406"/>
                <a:gd name="T1" fmla="*/ 199 h 306"/>
                <a:gd name="T2" fmla="*/ 129 w 406"/>
                <a:gd name="T3" fmla="*/ 270 h 306"/>
                <a:gd name="T4" fmla="*/ 203 w 406"/>
                <a:gd name="T5" fmla="*/ 306 h 306"/>
                <a:gd name="T6" fmla="*/ 275 w 406"/>
                <a:gd name="T7" fmla="*/ 272 h 306"/>
                <a:gd name="T8" fmla="*/ 313 w 406"/>
                <a:gd name="T9" fmla="*/ 212 h 306"/>
                <a:gd name="T10" fmla="*/ 203 w 406"/>
                <a:gd name="T11" fmla="*/ 266 h 306"/>
                <a:gd name="T12" fmla="*/ 69 w 406"/>
                <a:gd name="T13" fmla="*/ 199 h 306"/>
                <a:gd name="T14" fmla="*/ 393 w 406"/>
                <a:gd name="T15" fmla="*/ 101 h 306"/>
                <a:gd name="T16" fmla="*/ 226 w 406"/>
                <a:gd name="T17" fmla="*/ 7 h 306"/>
                <a:gd name="T18" fmla="*/ 179 w 406"/>
                <a:gd name="T19" fmla="*/ 7 h 306"/>
                <a:gd name="T20" fmla="*/ 13 w 406"/>
                <a:gd name="T21" fmla="*/ 101 h 306"/>
                <a:gd name="T22" fmla="*/ 13 w 406"/>
                <a:gd name="T23" fmla="*/ 127 h 306"/>
                <a:gd name="T24" fmla="*/ 179 w 406"/>
                <a:gd name="T25" fmla="*/ 220 h 306"/>
                <a:gd name="T26" fmla="*/ 226 w 406"/>
                <a:gd name="T27" fmla="*/ 220 h 306"/>
                <a:gd name="T28" fmla="*/ 334 w 406"/>
                <a:gd name="T29" fmla="*/ 160 h 306"/>
                <a:gd name="T30" fmla="*/ 217 w 406"/>
                <a:gd name="T31" fmla="*/ 133 h 306"/>
                <a:gd name="T32" fmla="*/ 203 w 406"/>
                <a:gd name="T33" fmla="*/ 135 h 306"/>
                <a:gd name="T34" fmla="*/ 165 w 406"/>
                <a:gd name="T35" fmla="*/ 112 h 306"/>
                <a:gd name="T36" fmla="*/ 203 w 406"/>
                <a:gd name="T37" fmla="*/ 89 h 306"/>
                <a:gd name="T38" fmla="*/ 238 w 406"/>
                <a:gd name="T39" fmla="*/ 104 h 306"/>
                <a:gd name="T40" fmla="*/ 362 w 406"/>
                <a:gd name="T41" fmla="*/ 145 h 306"/>
                <a:gd name="T42" fmla="*/ 393 w 406"/>
                <a:gd name="T43" fmla="*/ 127 h 306"/>
                <a:gd name="T44" fmla="*/ 393 w 406"/>
                <a:gd name="T45" fmla="*/ 101 h 306"/>
                <a:gd name="T46" fmla="*/ 342 w 406"/>
                <a:gd name="T47" fmla="*/ 277 h 306"/>
                <a:gd name="T48" fmla="*/ 370 w 406"/>
                <a:gd name="T49" fmla="*/ 275 h 306"/>
                <a:gd name="T50" fmla="*/ 362 w 406"/>
                <a:gd name="T51" fmla="*/ 145 h 306"/>
                <a:gd name="T52" fmla="*/ 334 w 406"/>
                <a:gd name="T53" fmla="*/ 160 h 306"/>
                <a:gd name="T54" fmla="*/ 342 w 406"/>
                <a:gd name="T55" fmla="*/ 27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6" h="306">
                  <a:moveTo>
                    <a:pt x="69" y="199"/>
                  </a:moveTo>
                  <a:cubicBezTo>
                    <a:pt x="78" y="236"/>
                    <a:pt x="90" y="253"/>
                    <a:pt x="129" y="270"/>
                  </a:cubicBezTo>
                  <a:cubicBezTo>
                    <a:pt x="169" y="287"/>
                    <a:pt x="187" y="306"/>
                    <a:pt x="203" y="306"/>
                  </a:cubicBezTo>
                  <a:cubicBezTo>
                    <a:pt x="218" y="306"/>
                    <a:pt x="236" y="289"/>
                    <a:pt x="275" y="272"/>
                  </a:cubicBezTo>
                  <a:cubicBezTo>
                    <a:pt x="314" y="255"/>
                    <a:pt x="304" y="250"/>
                    <a:pt x="313" y="212"/>
                  </a:cubicBezTo>
                  <a:cubicBezTo>
                    <a:pt x="203" y="266"/>
                    <a:pt x="203" y="266"/>
                    <a:pt x="203" y="266"/>
                  </a:cubicBezTo>
                  <a:lnTo>
                    <a:pt x="69" y="199"/>
                  </a:lnTo>
                  <a:close/>
                  <a:moveTo>
                    <a:pt x="393" y="101"/>
                  </a:moveTo>
                  <a:cubicBezTo>
                    <a:pt x="226" y="7"/>
                    <a:pt x="226" y="7"/>
                    <a:pt x="226" y="7"/>
                  </a:cubicBezTo>
                  <a:cubicBezTo>
                    <a:pt x="213" y="0"/>
                    <a:pt x="192" y="0"/>
                    <a:pt x="179" y="7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0" y="108"/>
                    <a:pt x="0" y="120"/>
                    <a:pt x="13" y="127"/>
                  </a:cubicBezTo>
                  <a:cubicBezTo>
                    <a:pt x="179" y="220"/>
                    <a:pt x="179" y="220"/>
                    <a:pt x="179" y="220"/>
                  </a:cubicBezTo>
                  <a:cubicBezTo>
                    <a:pt x="192" y="228"/>
                    <a:pt x="213" y="228"/>
                    <a:pt x="226" y="220"/>
                  </a:cubicBezTo>
                  <a:cubicBezTo>
                    <a:pt x="334" y="160"/>
                    <a:pt x="334" y="160"/>
                    <a:pt x="334" y="160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13" y="134"/>
                    <a:pt x="208" y="135"/>
                    <a:pt x="203" y="135"/>
                  </a:cubicBezTo>
                  <a:cubicBezTo>
                    <a:pt x="182" y="135"/>
                    <a:pt x="165" y="124"/>
                    <a:pt x="165" y="112"/>
                  </a:cubicBezTo>
                  <a:cubicBezTo>
                    <a:pt x="165" y="99"/>
                    <a:pt x="182" y="89"/>
                    <a:pt x="203" y="89"/>
                  </a:cubicBezTo>
                  <a:cubicBezTo>
                    <a:pt x="219" y="89"/>
                    <a:pt x="233" y="95"/>
                    <a:pt x="238" y="104"/>
                  </a:cubicBezTo>
                  <a:cubicBezTo>
                    <a:pt x="362" y="145"/>
                    <a:pt x="362" y="145"/>
                    <a:pt x="362" y="145"/>
                  </a:cubicBezTo>
                  <a:cubicBezTo>
                    <a:pt x="393" y="127"/>
                    <a:pt x="393" y="127"/>
                    <a:pt x="393" y="127"/>
                  </a:cubicBezTo>
                  <a:cubicBezTo>
                    <a:pt x="406" y="120"/>
                    <a:pt x="406" y="108"/>
                    <a:pt x="393" y="101"/>
                  </a:cubicBezTo>
                  <a:close/>
                  <a:moveTo>
                    <a:pt x="342" y="277"/>
                  </a:moveTo>
                  <a:cubicBezTo>
                    <a:pt x="341" y="285"/>
                    <a:pt x="368" y="298"/>
                    <a:pt x="370" y="275"/>
                  </a:cubicBezTo>
                  <a:cubicBezTo>
                    <a:pt x="382" y="174"/>
                    <a:pt x="362" y="145"/>
                    <a:pt x="362" y="145"/>
                  </a:cubicBezTo>
                  <a:cubicBezTo>
                    <a:pt x="334" y="160"/>
                    <a:pt x="334" y="160"/>
                    <a:pt x="334" y="160"/>
                  </a:cubicBezTo>
                  <a:cubicBezTo>
                    <a:pt x="334" y="160"/>
                    <a:pt x="358" y="183"/>
                    <a:pt x="342" y="27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Freeform: Shape 9"/>
            <p:cNvSpPr/>
            <p:nvPr/>
          </p:nvSpPr>
          <p:spPr bwMode="auto">
            <a:xfrm>
              <a:off x="4864860" y="4241495"/>
              <a:ext cx="247217" cy="232427"/>
            </a:xfrm>
            <a:custGeom>
              <a:avLst/>
              <a:gdLst>
                <a:gd name="T0" fmla="*/ 344 w 402"/>
                <a:gd name="T1" fmla="*/ 125 h 382"/>
                <a:gd name="T2" fmla="*/ 303 w 402"/>
                <a:gd name="T3" fmla="*/ 13 h 382"/>
                <a:gd name="T4" fmla="*/ 284 w 402"/>
                <a:gd name="T5" fmla="*/ 3 h 382"/>
                <a:gd name="T6" fmla="*/ 12 w 402"/>
                <a:gd name="T7" fmla="*/ 102 h 382"/>
                <a:gd name="T8" fmla="*/ 3 w 402"/>
                <a:gd name="T9" fmla="*/ 122 h 382"/>
                <a:gd name="T10" fmla="*/ 46 w 402"/>
                <a:gd name="T11" fmla="*/ 241 h 382"/>
                <a:gd name="T12" fmla="*/ 46 w 402"/>
                <a:gd name="T13" fmla="*/ 177 h 382"/>
                <a:gd name="T14" fmla="*/ 97 w 402"/>
                <a:gd name="T15" fmla="*/ 125 h 382"/>
                <a:gd name="T16" fmla="*/ 169 w 402"/>
                <a:gd name="T17" fmla="*/ 125 h 382"/>
                <a:gd name="T18" fmla="*/ 255 w 402"/>
                <a:gd name="T19" fmla="*/ 65 h 382"/>
                <a:gd name="T20" fmla="*/ 304 w 402"/>
                <a:gd name="T21" fmla="*/ 125 h 382"/>
                <a:gd name="T22" fmla="*/ 344 w 402"/>
                <a:gd name="T23" fmla="*/ 125 h 382"/>
                <a:gd name="T24" fmla="*/ 387 w 402"/>
                <a:gd name="T25" fmla="*/ 161 h 382"/>
                <a:gd name="T26" fmla="*/ 97 w 402"/>
                <a:gd name="T27" fmla="*/ 161 h 382"/>
                <a:gd name="T28" fmla="*/ 82 w 402"/>
                <a:gd name="T29" fmla="*/ 177 h 382"/>
                <a:gd name="T30" fmla="*/ 82 w 402"/>
                <a:gd name="T31" fmla="*/ 366 h 382"/>
                <a:gd name="T32" fmla="*/ 97 w 402"/>
                <a:gd name="T33" fmla="*/ 382 h 382"/>
                <a:gd name="T34" fmla="*/ 387 w 402"/>
                <a:gd name="T35" fmla="*/ 382 h 382"/>
                <a:gd name="T36" fmla="*/ 402 w 402"/>
                <a:gd name="T37" fmla="*/ 366 h 382"/>
                <a:gd name="T38" fmla="*/ 402 w 402"/>
                <a:gd name="T39" fmla="*/ 177 h 382"/>
                <a:gd name="T40" fmla="*/ 387 w 402"/>
                <a:gd name="T41" fmla="*/ 161 h 382"/>
                <a:gd name="T42" fmla="*/ 364 w 402"/>
                <a:gd name="T43" fmla="*/ 342 h 382"/>
                <a:gd name="T44" fmla="*/ 125 w 402"/>
                <a:gd name="T45" fmla="*/ 342 h 382"/>
                <a:gd name="T46" fmla="*/ 125 w 402"/>
                <a:gd name="T47" fmla="*/ 307 h 382"/>
                <a:gd name="T48" fmla="*/ 161 w 402"/>
                <a:gd name="T49" fmla="*/ 222 h 382"/>
                <a:gd name="T50" fmla="*/ 217 w 402"/>
                <a:gd name="T51" fmla="*/ 290 h 382"/>
                <a:gd name="T52" fmla="*/ 269 w 402"/>
                <a:gd name="T53" fmla="*/ 237 h 382"/>
                <a:gd name="T54" fmla="*/ 336 w 402"/>
                <a:gd name="T55" fmla="*/ 213 h 382"/>
                <a:gd name="T56" fmla="*/ 364 w 402"/>
                <a:gd name="T57" fmla="*/ 277 h 382"/>
                <a:gd name="T58" fmla="*/ 364 w 402"/>
                <a:gd name="T59" fmla="*/ 34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2" h="382">
                  <a:moveTo>
                    <a:pt x="344" y="125"/>
                  </a:moveTo>
                  <a:cubicBezTo>
                    <a:pt x="303" y="13"/>
                    <a:pt x="303" y="13"/>
                    <a:pt x="303" y="13"/>
                  </a:cubicBezTo>
                  <a:cubicBezTo>
                    <a:pt x="300" y="4"/>
                    <a:pt x="291" y="0"/>
                    <a:pt x="284" y="3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4" y="105"/>
                    <a:pt x="0" y="114"/>
                    <a:pt x="3" y="122"/>
                  </a:cubicBezTo>
                  <a:cubicBezTo>
                    <a:pt x="46" y="241"/>
                    <a:pt x="46" y="241"/>
                    <a:pt x="46" y="241"/>
                  </a:cubicBezTo>
                  <a:cubicBezTo>
                    <a:pt x="46" y="177"/>
                    <a:pt x="46" y="177"/>
                    <a:pt x="46" y="177"/>
                  </a:cubicBezTo>
                  <a:cubicBezTo>
                    <a:pt x="46" y="149"/>
                    <a:pt x="69" y="125"/>
                    <a:pt x="97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304" y="125"/>
                    <a:pt x="304" y="125"/>
                    <a:pt x="304" y="125"/>
                  </a:cubicBezTo>
                  <a:lnTo>
                    <a:pt x="344" y="125"/>
                  </a:lnTo>
                  <a:close/>
                  <a:moveTo>
                    <a:pt x="387" y="161"/>
                  </a:moveTo>
                  <a:cubicBezTo>
                    <a:pt x="97" y="161"/>
                    <a:pt x="97" y="161"/>
                    <a:pt x="97" y="161"/>
                  </a:cubicBezTo>
                  <a:cubicBezTo>
                    <a:pt x="89" y="161"/>
                    <a:pt x="82" y="169"/>
                    <a:pt x="82" y="177"/>
                  </a:cubicBezTo>
                  <a:cubicBezTo>
                    <a:pt x="82" y="366"/>
                    <a:pt x="82" y="366"/>
                    <a:pt x="82" y="366"/>
                  </a:cubicBezTo>
                  <a:cubicBezTo>
                    <a:pt x="82" y="375"/>
                    <a:pt x="89" y="382"/>
                    <a:pt x="97" y="382"/>
                  </a:cubicBezTo>
                  <a:cubicBezTo>
                    <a:pt x="387" y="382"/>
                    <a:pt x="387" y="382"/>
                    <a:pt x="387" y="382"/>
                  </a:cubicBezTo>
                  <a:cubicBezTo>
                    <a:pt x="395" y="382"/>
                    <a:pt x="402" y="375"/>
                    <a:pt x="402" y="366"/>
                  </a:cubicBezTo>
                  <a:cubicBezTo>
                    <a:pt x="402" y="177"/>
                    <a:pt x="402" y="177"/>
                    <a:pt x="402" y="177"/>
                  </a:cubicBezTo>
                  <a:cubicBezTo>
                    <a:pt x="402" y="169"/>
                    <a:pt x="395" y="161"/>
                    <a:pt x="387" y="161"/>
                  </a:cubicBezTo>
                  <a:close/>
                  <a:moveTo>
                    <a:pt x="364" y="342"/>
                  </a:moveTo>
                  <a:cubicBezTo>
                    <a:pt x="125" y="342"/>
                    <a:pt x="125" y="342"/>
                    <a:pt x="125" y="342"/>
                  </a:cubicBezTo>
                  <a:cubicBezTo>
                    <a:pt x="125" y="307"/>
                    <a:pt x="125" y="307"/>
                    <a:pt x="125" y="307"/>
                  </a:cubicBezTo>
                  <a:cubicBezTo>
                    <a:pt x="161" y="222"/>
                    <a:pt x="161" y="222"/>
                    <a:pt x="161" y="222"/>
                  </a:cubicBezTo>
                  <a:cubicBezTo>
                    <a:pt x="217" y="290"/>
                    <a:pt x="217" y="290"/>
                    <a:pt x="217" y="290"/>
                  </a:cubicBezTo>
                  <a:cubicBezTo>
                    <a:pt x="269" y="237"/>
                    <a:pt x="269" y="237"/>
                    <a:pt x="269" y="237"/>
                  </a:cubicBezTo>
                  <a:cubicBezTo>
                    <a:pt x="336" y="213"/>
                    <a:pt x="336" y="213"/>
                    <a:pt x="336" y="213"/>
                  </a:cubicBezTo>
                  <a:cubicBezTo>
                    <a:pt x="364" y="277"/>
                    <a:pt x="364" y="277"/>
                    <a:pt x="364" y="277"/>
                  </a:cubicBezTo>
                  <a:lnTo>
                    <a:pt x="364" y="3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Freeform: Shape 10"/>
            <p:cNvSpPr/>
            <p:nvPr/>
          </p:nvSpPr>
          <p:spPr bwMode="auto">
            <a:xfrm>
              <a:off x="6285985" y="4140280"/>
              <a:ext cx="245104" cy="196506"/>
            </a:xfrm>
            <a:custGeom>
              <a:avLst/>
              <a:gdLst>
                <a:gd name="T0" fmla="*/ 382 w 401"/>
                <a:gd name="T1" fmla="*/ 100 h 320"/>
                <a:gd name="T2" fmla="*/ 19 w 401"/>
                <a:gd name="T3" fmla="*/ 100 h 320"/>
                <a:gd name="T4" fmla="*/ 1 w 401"/>
                <a:gd name="T5" fmla="*/ 120 h 320"/>
                <a:gd name="T6" fmla="*/ 18 w 401"/>
                <a:gd name="T7" fmla="*/ 300 h 320"/>
                <a:gd name="T8" fmla="*/ 40 w 401"/>
                <a:gd name="T9" fmla="*/ 320 h 320"/>
                <a:gd name="T10" fmla="*/ 362 w 401"/>
                <a:gd name="T11" fmla="*/ 320 h 320"/>
                <a:gd name="T12" fmla="*/ 384 w 401"/>
                <a:gd name="T13" fmla="*/ 300 h 320"/>
                <a:gd name="T14" fmla="*/ 400 w 401"/>
                <a:gd name="T15" fmla="*/ 120 h 320"/>
                <a:gd name="T16" fmla="*/ 382 w 401"/>
                <a:gd name="T17" fmla="*/ 100 h 320"/>
                <a:gd name="T18" fmla="*/ 369 w 401"/>
                <a:gd name="T19" fmla="*/ 56 h 320"/>
                <a:gd name="T20" fmla="*/ 345 w 401"/>
                <a:gd name="T21" fmla="*/ 40 h 320"/>
                <a:gd name="T22" fmla="*/ 208 w 401"/>
                <a:gd name="T23" fmla="*/ 40 h 320"/>
                <a:gd name="T24" fmla="*/ 174 w 401"/>
                <a:gd name="T25" fmla="*/ 26 h 320"/>
                <a:gd name="T26" fmla="*/ 162 w 401"/>
                <a:gd name="T27" fmla="*/ 14 h 320"/>
                <a:gd name="T28" fmla="*/ 128 w 401"/>
                <a:gd name="T29" fmla="*/ 0 h 320"/>
                <a:gd name="T30" fmla="*/ 62 w 401"/>
                <a:gd name="T31" fmla="*/ 0 h 320"/>
                <a:gd name="T32" fmla="*/ 40 w 401"/>
                <a:gd name="T33" fmla="*/ 20 h 320"/>
                <a:gd name="T34" fmla="*/ 34 w 401"/>
                <a:gd name="T35" fmla="*/ 72 h 320"/>
                <a:gd name="T36" fmla="*/ 373 w 401"/>
                <a:gd name="T37" fmla="*/ 72 h 320"/>
                <a:gd name="T38" fmla="*/ 369 w 401"/>
                <a:gd name="T39" fmla="*/ 5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1" h="320">
                  <a:moveTo>
                    <a:pt x="382" y="100"/>
                  </a:moveTo>
                  <a:cubicBezTo>
                    <a:pt x="19" y="100"/>
                    <a:pt x="19" y="100"/>
                    <a:pt x="19" y="100"/>
                  </a:cubicBezTo>
                  <a:cubicBezTo>
                    <a:pt x="1" y="100"/>
                    <a:pt x="0" y="109"/>
                    <a:pt x="1" y="120"/>
                  </a:cubicBezTo>
                  <a:cubicBezTo>
                    <a:pt x="18" y="300"/>
                    <a:pt x="18" y="300"/>
                    <a:pt x="18" y="300"/>
                  </a:cubicBezTo>
                  <a:cubicBezTo>
                    <a:pt x="19" y="311"/>
                    <a:pt x="21" y="320"/>
                    <a:pt x="40" y="320"/>
                  </a:cubicBezTo>
                  <a:cubicBezTo>
                    <a:pt x="362" y="320"/>
                    <a:pt x="362" y="320"/>
                    <a:pt x="362" y="320"/>
                  </a:cubicBezTo>
                  <a:cubicBezTo>
                    <a:pt x="381" y="320"/>
                    <a:pt x="383" y="311"/>
                    <a:pt x="384" y="300"/>
                  </a:cubicBezTo>
                  <a:cubicBezTo>
                    <a:pt x="400" y="120"/>
                    <a:pt x="400" y="120"/>
                    <a:pt x="400" y="120"/>
                  </a:cubicBezTo>
                  <a:cubicBezTo>
                    <a:pt x="401" y="109"/>
                    <a:pt x="401" y="100"/>
                    <a:pt x="382" y="100"/>
                  </a:cubicBezTo>
                  <a:close/>
                  <a:moveTo>
                    <a:pt x="369" y="56"/>
                  </a:moveTo>
                  <a:cubicBezTo>
                    <a:pt x="367" y="47"/>
                    <a:pt x="356" y="40"/>
                    <a:pt x="345" y="40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197" y="40"/>
                    <a:pt x="182" y="34"/>
                    <a:pt x="174" y="26"/>
                  </a:cubicBezTo>
                  <a:cubicBezTo>
                    <a:pt x="162" y="14"/>
                    <a:pt x="162" y="14"/>
                    <a:pt x="162" y="14"/>
                  </a:cubicBezTo>
                  <a:cubicBezTo>
                    <a:pt x="154" y="6"/>
                    <a:pt x="139" y="0"/>
                    <a:pt x="12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1" y="0"/>
                    <a:pt x="41" y="9"/>
                    <a:pt x="40" y="20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73" y="72"/>
                    <a:pt x="373" y="72"/>
                    <a:pt x="373" y="72"/>
                  </a:cubicBezTo>
                  <a:lnTo>
                    <a:pt x="369" y="5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Freeform: Shape 11"/>
            <p:cNvSpPr/>
            <p:nvPr/>
          </p:nvSpPr>
          <p:spPr bwMode="auto">
            <a:xfrm>
              <a:off x="8180257" y="5415581"/>
              <a:ext cx="213410" cy="207071"/>
            </a:xfrm>
            <a:custGeom>
              <a:avLst/>
              <a:gdLst>
                <a:gd name="T0" fmla="*/ 336 w 347"/>
                <a:gd name="T1" fmla="*/ 41 h 336"/>
                <a:gd name="T2" fmla="*/ 292 w 347"/>
                <a:gd name="T3" fmla="*/ 7 h 336"/>
                <a:gd name="T4" fmla="*/ 270 w 347"/>
                <a:gd name="T5" fmla="*/ 0 h 336"/>
                <a:gd name="T6" fmla="*/ 78 w 347"/>
                <a:gd name="T7" fmla="*/ 0 h 336"/>
                <a:gd name="T8" fmla="*/ 55 w 347"/>
                <a:gd name="T9" fmla="*/ 7 h 336"/>
                <a:gd name="T10" fmla="*/ 11 w 347"/>
                <a:gd name="T11" fmla="*/ 41 h 336"/>
                <a:gd name="T12" fmla="*/ 2 w 347"/>
                <a:gd name="T13" fmla="*/ 65 h 336"/>
                <a:gd name="T14" fmla="*/ 41 w 347"/>
                <a:gd name="T15" fmla="*/ 325 h 336"/>
                <a:gd name="T16" fmla="*/ 57 w 347"/>
                <a:gd name="T17" fmla="*/ 336 h 336"/>
                <a:gd name="T18" fmla="*/ 291 w 347"/>
                <a:gd name="T19" fmla="*/ 336 h 336"/>
                <a:gd name="T20" fmla="*/ 307 w 347"/>
                <a:gd name="T21" fmla="*/ 325 h 336"/>
                <a:gd name="T22" fmla="*/ 345 w 347"/>
                <a:gd name="T23" fmla="*/ 65 h 336"/>
                <a:gd name="T24" fmla="*/ 336 w 347"/>
                <a:gd name="T25" fmla="*/ 41 h 336"/>
                <a:gd name="T26" fmla="*/ 174 w 347"/>
                <a:gd name="T27" fmla="*/ 215 h 336"/>
                <a:gd name="T28" fmla="*/ 92 w 347"/>
                <a:gd name="T29" fmla="*/ 104 h 336"/>
                <a:gd name="T30" fmla="*/ 129 w 347"/>
                <a:gd name="T31" fmla="*/ 104 h 336"/>
                <a:gd name="T32" fmla="*/ 174 w 347"/>
                <a:gd name="T33" fmla="*/ 179 h 336"/>
                <a:gd name="T34" fmla="*/ 219 w 347"/>
                <a:gd name="T35" fmla="*/ 104 h 336"/>
                <a:gd name="T36" fmla="*/ 256 w 347"/>
                <a:gd name="T37" fmla="*/ 104 h 336"/>
                <a:gd name="T38" fmla="*/ 174 w 347"/>
                <a:gd name="T39" fmla="*/ 215 h 336"/>
                <a:gd name="T40" fmla="*/ 33 w 347"/>
                <a:gd name="T41" fmla="*/ 68 h 336"/>
                <a:gd name="T42" fmla="*/ 77 w 347"/>
                <a:gd name="T43" fmla="*/ 22 h 336"/>
                <a:gd name="T44" fmla="*/ 270 w 347"/>
                <a:gd name="T45" fmla="*/ 22 h 336"/>
                <a:gd name="T46" fmla="*/ 315 w 347"/>
                <a:gd name="T47" fmla="*/ 68 h 336"/>
                <a:gd name="T48" fmla="*/ 33 w 347"/>
                <a:gd name="T49" fmla="*/ 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7" h="336">
                  <a:moveTo>
                    <a:pt x="336" y="41"/>
                  </a:moveTo>
                  <a:cubicBezTo>
                    <a:pt x="330" y="36"/>
                    <a:pt x="298" y="12"/>
                    <a:pt x="292" y="7"/>
                  </a:cubicBezTo>
                  <a:cubicBezTo>
                    <a:pt x="286" y="1"/>
                    <a:pt x="277" y="0"/>
                    <a:pt x="27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1" y="0"/>
                    <a:pt x="61" y="1"/>
                    <a:pt x="55" y="7"/>
                  </a:cubicBezTo>
                  <a:cubicBezTo>
                    <a:pt x="49" y="12"/>
                    <a:pt x="17" y="36"/>
                    <a:pt x="11" y="41"/>
                  </a:cubicBezTo>
                  <a:cubicBezTo>
                    <a:pt x="5" y="46"/>
                    <a:pt x="0" y="54"/>
                    <a:pt x="2" y="65"/>
                  </a:cubicBezTo>
                  <a:cubicBezTo>
                    <a:pt x="4" y="76"/>
                    <a:pt x="41" y="325"/>
                    <a:pt x="41" y="325"/>
                  </a:cubicBezTo>
                  <a:cubicBezTo>
                    <a:pt x="43" y="331"/>
                    <a:pt x="50" y="336"/>
                    <a:pt x="57" y="336"/>
                  </a:cubicBezTo>
                  <a:cubicBezTo>
                    <a:pt x="291" y="336"/>
                    <a:pt x="291" y="336"/>
                    <a:pt x="291" y="336"/>
                  </a:cubicBezTo>
                  <a:cubicBezTo>
                    <a:pt x="298" y="336"/>
                    <a:pt x="305" y="331"/>
                    <a:pt x="307" y="325"/>
                  </a:cubicBezTo>
                  <a:cubicBezTo>
                    <a:pt x="307" y="325"/>
                    <a:pt x="344" y="76"/>
                    <a:pt x="345" y="65"/>
                  </a:cubicBezTo>
                  <a:cubicBezTo>
                    <a:pt x="347" y="54"/>
                    <a:pt x="342" y="46"/>
                    <a:pt x="336" y="41"/>
                  </a:cubicBezTo>
                  <a:close/>
                  <a:moveTo>
                    <a:pt x="174" y="215"/>
                  </a:moveTo>
                  <a:cubicBezTo>
                    <a:pt x="109" y="215"/>
                    <a:pt x="95" y="123"/>
                    <a:pt x="92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4" y="132"/>
                    <a:pt x="147" y="179"/>
                    <a:pt x="174" y="179"/>
                  </a:cubicBezTo>
                  <a:cubicBezTo>
                    <a:pt x="201" y="179"/>
                    <a:pt x="213" y="132"/>
                    <a:pt x="219" y="104"/>
                  </a:cubicBezTo>
                  <a:cubicBezTo>
                    <a:pt x="256" y="104"/>
                    <a:pt x="256" y="104"/>
                    <a:pt x="256" y="104"/>
                  </a:cubicBezTo>
                  <a:cubicBezTo>
                    <a:pt x="253" y="123"/>
                    <a:pt x="239" y="215"/>
                    <a:pt x="174" y="215"/>
                  </a:cubicBezTo>
                  <a:close/>
                  <a:moveTo>
                    <a:pt x="33" y="68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270" y="22"/>
                    <a:pt x="270" y="22"/>
                    <a:pt x="270" y="22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3" y="6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TextBox 12"/>
            <p:cNvSpPr txBox="1"/>
            <p:nvPr/>
          </p:nvSpPr>
          <p:spPr>
            <a:xfrm>
              <a:off x="3608515" y="6303507"/>
              <a:ext cx="646331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en-US" b="1">
                  <a:solidFill>
                    <a:schemeClr val="bg2"/>
                  </a:solidFill>
                </a:rPr>
                <a:t>15%</a:t>
              </a:r>
              <a:endParaRPr lang="en-US" b="1">
                <a:solidFill>
                  <a:schemeClr val="bg2"/>
                </a:solidFill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3936295" y="5238868"/>
              <a:ext cx="646331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en-US" b="1">
                  <a:solidFill>
                    <a:schemeClr val="bg2"/>
                  </a:solidFill>
                </a:rPr>
                <a:t>30%</a:t>
              </a:r>
              <a:endParaRPr lang="en-US" b="1">
                <a:solidFill>
                  <a:schemeClr val="bg2"/>
                </a:solidFill>
              </a:endParaRPr>
            </a:p>
          </p:txBody>
        </p:sp>
        <p:sp>
          <p:nvSpPr>
            <p:cNvPr id="33" name="TextBox 14"/>
            <p:cNvSpPr txBox="1"/>
            <p:nvPr/>
          </p:nvSpPr>
          <p:spPr>
            <a:xfrm>
              <a:off x="4890289" y="4553124"/>
              <a:ext cx="646331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en-US" b="1">
                  <a:solidFill>
                    <a:schemeClr val="bg2"/>
                  </a:solidFill>
                </a:rPr>
                <a:t>35%</a:t>
              </a:r>
              <a:endParaRPr lang="en-US" b="1">
                <a:solidFill>
                  <a:schemeClr val="bg2"/>
                </a:solidFill>
              </a:endParaRPr>
            </a:p>
          </p:txBody>
        </p:sp>
        <p:sp>
          <p:nvSpPr>
            <p:cNvPr id="34" name="TextBox 15"/>
            <p:cNvSpPr txBox="1"/>
            <p:nvPr/>
          </p:nvSpPr>
          <p:spPr>
            <a:xfrm>
              <a:off x="6099964" y="4452416"/>
              <a:ext cx="646331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en-US" b="1">
                  <a:solidFill>
                    <a:schemeClr val="bg2"/>
                  </a:solidFill>
                </a:rPr>
                <a:t>45%</a:t>
              </a:r>
              <a:endParaRPr lang="en-US" b="1">
                <a:solidFill>
                  <a:schemeClr val="bg2"/>
                </a:solidFill>
              </a:endParaRPr>
            </a:p>
          </p:txBody>
        </p:sp>
        <p:sp>
          <p:nvSpPr>
            <p:cNvPr id="35" name="TextBox 16"/>
            <p:cNvSpPr txBox="1"/>
            <p:nvPr/>
          </p:nvSpPr>
          <p:spPr>
            <a:xfrm>
              <a:off x="7671638" y="5441380"/>
              <a:ext cx="646331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en-US" b="1">
                  <a:solidFill>
                    <a:schemeClr val="bg2"/>
                  </a:solidFill>
                </a:rPr>
                <a:t>85%</a:t>
              </a:r>
              <a:endParaRPr lang="en-US" b="1">
                <a:solidFill>
                  <a:schemeClr val="bg2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8960" y="1059180"/>
            <a:ext cx="7944485" cy="1628140"/>
            <a:chOff x="896" y="1668"/>
            <a:chExt cx="12511" cy="2564"/>
          </a:xfrm>
        </p:grpSpPr>
        <p:grpSp>
          <p:nvGrpSpPr>
            <p:cNvPr id="6" name="Group 18"/>
            <p:cNvGrpSpPr/>
            <p:nvPr/>
          </p:nvGrpSpPr>
          <p:grpSpPr>
            <a:xfrm>
              <a:off x="896" y="3074"/>
              <a:ext cx="2485" cy="1159"/>
              <a:chOff x="1148901" y="4150558"/>
              <a:chExt cx="2205077" cy="981450"/>
            </a:xfrm>
          </p:grpSpPr>
          <p:sp>
            <p:nvSpPr>
              <p:cNvPr id="19" name="TextBox 31"/>
              <p:cNvSpPr txBox="1"/>
              <p:nvPr/>
            </p:nvSpPr>
            <p:spPr>
              <a:xfrm>
                <a:off x="1577518" y="4150558"/>
                <a:ext cx="1347845" cy="340519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功能实现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0" name="TextBox 32"/>
              <p:cNvSpPr txBox="1"/>
              <p:nvPr/>
            </p:nvSpPr>
            <p:spPr bwMode="auto">
              <a:xfrm>
                <a:off x="1148901" y="4557778"/>
                <a:ext cx="2205077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程序完整实现万年历功能</a:t>
                </a:r>
                <a:endParaRPr lang="en-US" altLang="zh-CN" sz="1000" dirty="0"/>
              </a:p>
            </p:txBody>
          </p:sp>
        </p:grpSp>
        <p:grpSp>
          <p:nvGrpSpPr>
            <p:cNvPr id="7" name="Group 19"/>
            <p:cNvGrpSpPr/>
            <p:nvPr/>
          </p:nvGrpSpPr>
          <p:grpSpPr>
            <a:xfrm>
              <a:off x="3403" y="2071"/>
              <a:ext cx="2485" cy="1159"/>
              <a:chOff x="3497671" y="3301795"/>
              <a:chExt cx="2205078" cy="981450"/>
            </a:xfrm>
          </p:grpSpPr>
          <p:sp>
            <p:nvSpPr>
              <p:cNvPr id="17" name="TextBox 29"/>
              <p:cNvSpPr txBox="1"/>
              <p:nvPr/>
            </p:nvSpPr>
            <p:spPr>
              <a:xfrm>
                <a:off x="3926286" y="3301795"/>
                <a:ext cx="1347845" cy="340519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团队合作效果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8" name="TextBox 30"/>
              <p:cNvSpPr txBox="1"/>
              <p:nvPr/>
            </p:nvSpPr>
            <p:spPr bwMode="auto">
              <a:xfrm>
                <a:off x="3497671" y="3709015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效果良好</a:t>
                </a:r>
                <a:endParaRPr lang="en-US" altLang="zh-CN" sz="1000" dirty="0"/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各司其职</a:t>
                </a:r>
                <a:endParaRPr lang="en-US" altLang="zh-CN" sz="1000" dirty="0"/>
              </a:p>
            </p:txBody>
          </p:sp>
        </p:grpSp>
        <p:grpSp>
          <p:nvGrpSpPr>
            <p:cNvPr id="8" name="Group 20"/>
            <p:cNvGrpSpPr/>
            <p:nvPr/>
          </p:nvGrpSpPr>
          <p:grpSpPr>
            <a:xfrm>
              <a:off x="5910" y="1668"/>
              <a:ext cx="2485" cy="1809"/>
              <a:chOff x="3497670" y="2960948"/>
              <a:chExt cx="2204648" cy="1531620"/>
            </a:xfrm>
          </p:grpSpPr>
          <p:sp>
            <p:nvSpPr>
              <p:cNvPr id="15" name="TextBox 27"/>
              <p:cNvSpPr txBox="1"/>
              <p:nvPr/>
            </p:nvSpPr>
            <p:spPr>
              <a:xfrm>
                <a:off x="3926286" y="2960948"/>
                <a:ext cx="1347845" cy="340519"/>
              </a:xfrm>
              <a:prstGeom prst="roundRect">
                <a:avLst/>
              </a:prstGeom>
              <a:solidFill>
                <a:schemeClr val="accent3"/>
              </a:solidFill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收获与经验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TextBox 28"/>
              <p:cNvSpPr txBox="1"/>
              <p:nvPr/>
            </p:nvSpPr>
            <p:spPr bwMode="auto">
              <a:xfrm>
                <a:off x="3497670" y="3368195"/>
                <a:ext cx="2204648" cy="112437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掌握了 </a:t>
                </a:r>
                <a:r>
                  <a:rPr lang="en-US" altLang="zh-CN" sz="1000" dirty="0"/>
                  <a:t>C++ </a:t>
                </a:r>
                <a:r>
                  <a:rPr lang="zh-CN" altLang="en-US" sz="1000" dirty="0"/>
                  <a:t>技术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解决了日期处理的算法问题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学习了</a:t>
                </a:r>
                <a:r>
                  <a:rPr lang="en-US" altLang="zh-CN" sz="1000" dirty="0"/>
                  <a:t>EasyX</a:t>
                </a:r>
                <a:r>
                  <a:rPr lang="zh-CN" altLang="en-US" sz="1000" dirty="0"/>
                  <a:t>图形库的使用 </a:t>
                </a:r>
                <a:endParaRPr lang="en-US" altLang="zh-CN" sz="1000" dirty="0"/>
              </a:p>
            </p:txBody>
          </p:sp>
        </p:grpSp>
        <p:grpSp>
          <p:nvGrpSpPr>
            <p:cNvPr id="9" name="Group 21"/>
            <p:cNvGrpSpPr/>
            <p:nvPr/>
          </p:nvGrpSpPr>
          <p:grpSpPr>
            <a:xfrm>
              <a:off x="8416" y="2071"/>
              <a:ext cx="2485" cy="1159"/>
              <a:chOff x="3497672" y="3301795"/>
              <a:chExt cx="2205078" cy="981450"/>
            </a:xfrm>
          </p:grpSpPr>
          <p:sp>
            <p:nvSpPr>
              <p:cNvPr id="13" name="TextBox 25"/>
              <p:cNvSpPr txBox="1"/>
              <p:nvPr/>
            </p:nvSpPr>
            <p:spPr>
              <a:xfrm>
                <a:off x="3926286" y="3301795"/>
                <a:ext cx="1347845" cy="340519"/>
              </a:xfrm>
              <a:prstGeom prst="roundRect">
                <a:avLst/>
              </a:prstGeom>
              <a:solidFill>
                <a:schemeClr val="accent4"/>
              </a:solidFill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优化建议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4" name="TextBox 26"/>
              <p:cNvSpPr txBox="1"/>
              <p:nvPr/>
            </p:nvSpPr>
            <p:spPr bwMode="auto">
              <a:xfrm>
                <a:off x="3497672" y="3709015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增加更多实用功能（如节假日提醒、生肖显示等）</a:t>
                </a:r>
                <a:endParaRPr lang="en-US" altLang="zh-CN" sz="1000" dirty="0"/>
              </a:p>
            </p:txBody>
          </p:sp>
        </p:grpSp>
        <p:grpSp>
          <p:nvGrpSpPr>
            <p:cNvPr id="10" name="Group 22"/>
            <p:cNvGrpSpPr/>
            <p:nvPr/>
          </p:nvGrpSpPr>
          <p:grpSpPr>
            <a:xfrm>
              <a:off x="10923" y="3074"/>
              <a:ext cx="2485" cy="1159"/>
              <a:chOff x="3497671" y="4150558"/>
              <a:chExt cx="2205078" cy="981450"/>
            </a:xfrm>
          </p:grpSpPr>
          <p:sp>
            <p:nvSpPr>
              <p:cNvPr id="11" name="TextBox 23"/>
              <p:cNvSpPr txBox="1"/>
              <p:nvPr/>
            </p:nvSpPr>
            <p:spPr>
              <a:xfrm>
                <a:off x="3926286" y="4150558"/>
                <a:ext cx="1347845" cy="340519"/>
              </a:xfrm>
              <a:prstGeom prst="roundRect">
                <a:avLst/>
              </a:prstGeom>
              <a:solidFill>
                <a:schemeClr val="accent5"/>
              </a:solidFill>
            </p:spPr>
            <p:txBody>
              <a:bodyPr wrap="none">
                <a:normAutofit fontScale="77500" lnSpcReduction="20000"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/>
                    </a:solidFill>
                  </a:rPr>
                  <a:t>扩展方向</a:t>
                </a:r>
                <a:endParaRPr lang="zh-CN" altLang="en-US" sz="14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" name="TextBox 24"/>
              <p:cNvSpPr txBox="1"/>
              <p:nvPr/>
            </p:nvSpPr>
            <p:spPr bwMode="auto">
              <a:xfrm>
                <a:off x="3497671" y="4557778"/>
                <a:ext cx="220507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开发图形化窗口输入输出框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/>
                  <a:t>或移动端版本</a:t>
                </a:r>
                <a:endParaRPr lang="en-US" altLang="zh-CN" sz="1000" dirty="0"/>
              </a:p>
            </p:txBody>
          </p:sp>
        </p:grpSp>
      </p:grpSp>
      <p:sp>
        <p:nvSpPr>
          <p:cNvPr id="36" name="图文框 35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380740" y="1419225"/>
            <a:ext cx="2382520" cy="2524760"/>
            <a:chOff x="5324" y="2235"/>
            <a:chExt cx="3752" cy="3976"/>
          </a:xfrm>
        </p:grpSpPr>
        <p:sp>
          <p:nvSpPr>
            <p:cNvPr id="4" name="Oval 5"/>
            <p:cNvSpPr/>
            <p:nvPr/>
          </p:nvSpPr>
          <p:spPr>
            <a:xfrm>
              <a:off x="6016" y="3041"/>
              <a:ext cx="2368" cy="2368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b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Isosceles Triangle 7"/>
            <p:cNvSpPr/>
            <p:nvPr/>
          </p:nvSpPr>
          <p:spPr>
            <a:xfrm rot="14400000" flipH="1" flipV="1">
              <a:off x="6283" y="2288"/>
              <a:ext cx="771" cy="66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6" name="Group 2"/>
            <p:cNvGrpSpPr/>
            <p:nvPr/>
          </p:nvGrpSpPr>
          <p:grpSpPr>
            <a:xfrm>
              <a:off x="5324" y="2349"/>
              <a:ext cx="3753" cy="3753"/>
              <a:chOff x="4711001" y="1988840"/>
              <a:chExt cx="3177256" cy="3177256"/>
            </a:xfrm>
          </p:grpSpPr>
          <p:sp>
            <p:nvSpPr>
              <p:cNvPr id="23" name="Block Arc 6"/>
              <p:cNvSpPr/>
              <p:nvPr/>
            </p:nvSpPr>
            <p:spPr>
              <a:xfrm rot="17100000" flipH="1" flipV="1">
                <a:off x="4711001" y="1988840"/>
                <a:ext cx="3177256" cy="3177256"/>
              </a:xfrm>
              <a:prstGeom prst="blockArc">
                <a:avLst>
                  <a:gd name="adj1" fmla="val 21599999"/>
                  <a:gd name="adj2" fmla="val 8180671"/>
                  <a:gd name="adj3" fmla="val 1191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Block Arc 8"/>
              <p:cNvSpPr/>
              <p:nvPr/>
            </p:nvSpPr>
            <p:spPr>
              <a:xfrm rot="17100000">
                <a:off x="4711001" y="1988840"/>
                <a:ext cx="3177256" cy="3177256"/>
              </a:xfrm>
              <a:prstGeom prst="blockArc">
                <a:avLst>
                  <a:gd name="adj1" fmla="val 21599999"/>
                  <a:gd name="adj2" fmla="val 8180671"/>
                  <a:gd name="adj3" fmla="val 1191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Isosceles Triangle 9"/>
            <p:cNvSpPr/>
            <p:nvPr/>
          </p:nvSpPr>
          <p:spPr>
            <a:xfrm rot="3600000" flipV="1">
              <a:off x="7367" y="5494"/>
              <a:ext cx="771" cy="665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507990" y="1520190"/>
            <a:ext cx="2170430" cy="2223135"/>
            <a:chOff x="8674" y="2394"/>
            <a:chExt cx="3418" cy="3501"/>
          </a:xfrm>
        </p:grpSpPr>
        <p:sp>
          <p:nvSpPr>
            <p:cNvPr id="22" name="TextBox 33"/>
            <p:cNvSpPr txBox="1"/>
            <p:nvPr/>
          </p:nvSpPr>
          <p:spPr>
            <a:xfrm>
              <a:off x="9241" y="2735"/>
              <a:ext cx="2691" cy="1884"/>
            </a:xfrm>
            <a:prstGeom prst="rect">
              <a:avLst/>
            </a:prstGeom>
          </p:spPr>
          <p:txBody>
            <a:bodyPr vert="horz" wrap="square" lIns="0" tIns="0" rIns="36000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高效便捷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高效率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高精度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灵活性强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满足不同人群日历需求</a:t>
              </a:r>
              <a:endParaRPr lang="en-US" altLang="zh-CN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8" name="Oval 13"/>
            <p:cNvSpPr/>
            <p:nvPr/>
          </p:nvSpPr>
          <p:spPr>
            <a:xfrm>
              <a:off x="9407" y="4619"/>
              <a:ext cx="1277" cy="12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Oval 14"/>
            <p:cNvSpPr/>
            <p:nvPr/>
          </p:nvSpPr>
          <p:spPr>
            <a:xfrm>
              <a:off x="10816" y="4619"/>
              <a:ext cx="1277" cy="12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Freeform: Shape 20"/>
            <p:cNvSpPr/>
            <p:nvPr/>
          </p:nvSpPr>
          <p:spPr bwMode="auto">
            <a:xfrm>
              <a:off x="9721" y="4934"/>
              <a:ext cx="648" cy="647"/>
            </a:xfrm>
            <a:custGeom>
              <a:avLst/>
              <a:gdLst>
                <a:gd name="T0" fmla="*/ 616 w 1108"/>
                <a:gd name="T1" fmla="*/ 812 h 1105"/>
                <a:gd name="T2" fmla="*/ 660 w 1108"/>
                <a:gd name="T3" fmla="*/ 767 h 1105"/>
                <a:gd name="T4" fmla="*/ 766 w 1108"/>
                <a:gd name="T5" fmla="*/ 654 h 1105"/>
                <a:gd name="T6" fmla="*/ 879 w 1108"/>
                <a:gd name="T7" fmla="*/ 449 h 1105"/>
                <a:gd name="T8" fmla="*/ 856 w 1108"/>
                <a:gd name="T9" fmla="*/ 277 h 1105"/>
                <a:gd name="T10" fmla="*/ 749 w 1108"/>
                <a:gd name="T11" fmla="*/ 142 h 1105"/>
                <a:gd name="T12" fmla="*/ 588 w 1108"/>
                <a:gd name="T13" fmla="*/ 80 h 1105"/>
                <a:gd name="T14" fmla="*/ 427 w 1108"/>
                <a:gd name="T15" fmla="*/ 104 h 1105"/>
                <a:gd name="T16" fmla="*/ 292 w 1108"/>
                <a:gd name="T17" fmla="*/ 209 h 1105"/>
                <a:gd name="T18" fmla="*/ 229 w 1108"/>
                <a:gd name="T19" fmla="*/ 371 h 1105"/>
                <a:gd name="T20" fmla="*/ 273 w 1108"/>
                <a:gd name="T21" fmla="*/ 571 h 1105"/>
                <a:gd name="T22" fmla="*/ 420 w 1108"/>
                <a:gd name="T23" fmla="*/ 708 h 1105"/>
                <a:gd name="T24" fmla="*/ 623 w 1108"/>
                <a:gd name="T25" fmla="*/ 1079 h 1105"/>
                <a:gd name="T26" fmla="*/ 506 w 1108"/>
                <a:gd name="T27" fmla="*/ 1098 h 1105"/>
                <a:gd name="T28" fmla="*/ 424 w 1108"/>
                <a:gd name="T29" fmla="*/ 1055 h 1105"/>
                <a:gd name="T30" fmla="*/ 373 w 1108"/>
                <a:gd name="T31" fmla="*/ 989 h 1105"/>
                <a:gd name="T32" fmla="*/ 292 w 1108"/>
                <a:gd name="T33" fmla="*/ 714 h 1105"/>
                <a:gd name="T34" fmla="*/ 153 w 1108"/>
                <a:gd name="T35" fmla="*/ 459 h 1105"/>
                <a:gd name="T36" fmla="*/ 181 w 1108"/>
                <a:gd name="T37" fmla="*/ 247 h 1105"/>
                <a:gd name="T38" fmla="*/ 312 w 1108"/>
                <a:gd name="T39" fmla="*/ 81 h 1105"/>
                <a:gd name="T40" fmla="*/ 513 w 1108"/>
                <a:gd name="T41" fmla="*/ 2 h 1105"/>
                <a:gd name="T42" fmla="*/ 712 w 1108"/>
                <a:gd name="T43" fmla="*/ 32 h 1105"/>
                <a:gd name="T44" fmla="*/ 879 w 1108"/>
                <a:gd name="T45" fmla="*/ 163 h 1105"/>
                <a:gd name="T46" fmla="*/ 956 w 1108"/>
                <a:gd name="T47" fmla="*/ 363 h 1105"/>
                <a:gd name="T48" fmla="*/ 903 w 1108"/>
                <a:gd name="T49" fmla="*/ 611 h 1105"/>
                <a:gd name="T50" fmla="*/ 739 w 1108"/>
                <a:gd name="T51" fmla="*/ 770 h 1105"/>
                <a:gd name="T52" fmla="*/ 716 w 1108"/>
                <a:gd name="T53" fmla="*/ 1032 h 1105"/>
                <a:gd name="T54" fmla="*/ 631 w 1108"/>
                <a:gd name="T55" fmla="*/ 1062 h 1105"/>
                <a:gd name="T56" fmla="*/ 939 w 1108"/>
                <a:gd name="T57" fmla="*/ 623 h 1105"/>
                <a:gd name="T58" fmla="*/ 1029 w 1108"/>
                <a:gd name="T59" fmla="*/ 646 h 1105"/>
                <a:gd name="T60" fmla="*/ 1023 w 1108"/>
                <a:gd name="T61" fmla="*/ 688 h 1105"/>
                <a:gd name="T62" fmla="*/ 965 w 1108"/>
                <a:gd name="T63" fmla="*/ 191 h 1105"/>
                <a:gd name="T64" fmla="*/ 937 w 1108"/>
                <a:gd name="T65" fmla="*/ 159 h 1105"/>
                <a:gd name="T66" fmla="*/ 1023 w 1108"/>
                <a:gd name="T67" fmla="*/ 113 h 1105"/>
                <a:gd name="T68" fmla="*/ 1029 w 1108"/>
                <a:gd name="T69" fmla="*/ 156 h 1105"/>
                <a:gd name="T70" fmla="*/ 1002 w 1108"/>
                <a:gd name="T71" fmla="*/ 411 h 1105"/>
                <a:gd name="T72" fmla="*/ 1025 w 1108"/>
                <a:gd name="T73" fmla="*/ 375 h 1105"/>
                <a:gd name="T74" fmla="*/ 1108 w 1108"/>
                <a:gd name="T75" fmla="*/ 401 h 1105"/>
                <a:gd name="T76" fmla="*/ 160 w 1108"/>
                <a:gd name="T77" fmla="*/ 143 h 1105"/>
                <a:gd name="T78" fmla="*/ 166 w 1108"/>
                <a:gd name="T79" fmla="*/ 182 h 1105"/>
                <a:gd name="T80" fmla="*/ 76 w 1108"/>
                <a:gd name="T81" fmla="*/ 152 h 1105"/>
                <a:gd name="T82" fmla="*/ 90 w 1108"/>
                <a:gd name="T83" fmla="*/ 112 h 1105"/>
                <a:gd name="T84" fmla="*/ 148 w 1108"/>
                <a:gd name="T85" fmla="*/ 610 h 1105"/>
                <a:gd name="T86" fmla="*/ 169 w 1108"/>
                <a:gd name="T87" fmla="*/ 648 h 1105"/>
                <a:gd name="T88" fmla="*/ 81 w 1108"/>
                <a:gd name="T89" fmla="*/ 686 h 1105"/>
                <a:gd name="T90" fmla="*/ 84 w 1108"/>
                <a:gd name="T91" fmla="*/ 643 h 1105"/>
                <a:gd name="T92" fmla="*/ 109 w 1108"/>
                <a:gd name="T93" fmla="*/ 396 h 1105"/>
                <a:gd name="T94" fmla="*/ 26 w 1108"/>
                <a:gd name="T95" fmla="*/ 427 h 1105"/>
                <a:gd name="T96" fmla="*/ 0 w 1108"/>
                <a:gd name="T97" fmla="*/ 396 h 1105"/>
                <a:gd name="T98" fmla="*/ 359 w 1108"/>
                <a:gd name="T99" fmla="*/ 286 h 1105"/>
                <a:gd name="T100" fmla="*/ 387 w 1108"/>
                <a:gd name="T101" fmla="*/ 253 h 1105"/>
                <a:gd name="T102" fmla="*/ 479 w 1108"/>
                <a:gd name="T103" fmla="*/ 306 h 1105"/>
                <a:gd name="T104" fmla="*/ 540 w 1108"/>
                <a:gd name="T105" fmla="*/ 238 h 1105"/>
                <a:gd name="T106" fmla="*/ 579 w 1108"/>
                <a:gd name="T107" fmla="*/ 254 h 1105"/>
                <a:gd name="T108" fmla="*/ 700 w 1108"/>
                <a:gd name="T109" fmla="*/ 272 h 1105"/>
                <a:gd name="T110" fmla="*/ 737 w 1108"/>
                <a:gd name="T111" fmla="*/ 256 h 1105"/>
                <a:gd name="T112" fmla="*/ 649 w 1108"/>
                <a:gd name="T113" fmla="*/ 620 h 1105"/>
                <a:gd name="T114" fmla="*/ 607 w 1108"/>
                <a:gd name="T115" fmla="*/ 616 h 1105"/>
                <a:gd name="T116" fmla="*/ 600 w 1108"/>
                <a:gd name="T117" fmla="*/ 353 h 1105"/>
                <a:gd name="T118" fmla="*/ 554 w 1108"/>
                <a:gd name="T119" fmla="*/ 440 h 1105"/>
                <a:gd name="T120" fmla="*/ 528 w 1108"/>
                <a:gd name="T121" fmla="*/ 350 h 1105"/>
                <a:gd name="T122" fmla="*/ 505 w 1108"/>
                <a:gd name="T123" fmla="*/ 607 h 1105"/>
                <a:gd name="T124" fmla="*/ 467 w 1108"/>
                <a:gd name="T125" fmla="*/ 626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8" h="1105">
                  <a:moveTo>
                    <a:pt x="451" y="781"/>
                  </a:moveTo>
                  <a:lnTo>
                    <a:pt x="451" y="781"/>
                  </a:lnTo>
                  <a:lnTo>
                    <a:pt x="453" y="787"/>
                  </a:lnTo>
                  <a:lnTo>
                    <a:pt x="455" y="794"/>
                  </a:lnTo>
                  <a:lnTo>
                    <a:pt x="459" y="799"/>
                  </a:lnTo>
                  <a:lnTo>
                    <a:pt x="465" y="803"/>
                  </a:lnTo>
                  <a:lnTo>
                    <a:pt x="471" y="808"/>
                  </a:lnTo>
                  <a:lnTo>
                    <a:pt x="478" y="810"/>
                  </a:lnTo>
                  <a:lnTo>
                    <a:pt x="485" y="812"/>
                  </a:lnTo>
                  <a:lnTo>
                    <a:pt x="493" y="812"/>
                  </a:lnTo>
                  <a:lnTo>
                    <a:pt x="616" y="812"/>
                  </a:lnTo>
                  <a:lnTo>
                    <a:pt x="616" y="812"/>
                  </a:lnTo>
                  <a:lnTo>
                    <a:pt x="623" y="812"/>
                  </a:lnTo>
                  <a:lnTo>
                    <a:pt x="631" y="810"/>
                  </a:lnTo>
                  <a:lnTo>
                    <a:pt x="637" y="806"/>
                  </a:lnTo>
                  <a:lnTo>
                    <a:pt x="644" y="803"/>
                  </a:lnTo>
                  <a:lnTo>
                    <a:pt x="649" y="799"/>
                  </a:lnTo>
                  <a:lnTo>
                    <a:pt x="654" y="794"/>
                  </a:lnTo>
                  <a:lnTo>
                    <a:pt x="656" y="787"/>
                  </a:lnTo>
                  <a:lnTo>
                    <a:pt x="658" y="781"/>
                  </a:lnTo>
                  <a:lnTo>
                    <a:pt x="658" y="781"/>
                  </a:lnTo>
                  <a:lnTo>
                    <a:pt x="660" y="767"/>
                  </a:lnTo>
                  <a:lnTo>
                    <a:pt x="663" y="754"/>
                  </a:lnTo>
                  <a:lnTo>
                    <a:pt x="668" y="741"/>
                  </a:lnTo>
                  <a:lnTo>
                    <a:pt x="674" y="729"/>
                  </a:lnTo>
                  <a:lnTo>
                    <a:pt x="680" y="718"/>
                  </a:lnTo>
                  <a:lnTo>
                    <a:pt x="689" y="708"/>
                  </a:lnTo>
                  <a:lnTo>
                    <a:pt x="700" y="700"/>
                  </a:lnTo>
                  <a:lnTo>
                    <a:pt x="712" y="692"/>
                  </a:lnTo>
                  <a:lnTo>
                    <a:pt x="712" y="692"/>
                  </a:lnTo>
                  <a:lnTo>
                    <a:pt x="731" y="680"/>
                  </a:lnTo>
                  <a:lnTo>
                    <a:pt x="748" y="668"/>
                  </a:lnTo>
                  <a:lnTo>
                    <a:pt x="766" y="654"/>
                  </a:lnTo>
                  <a:lnTo>
                    <a:pt x="782" y="639"/>
                  </a:lnTo>
                  <a:lnTo>
                    <a:pt x="797" y="624"/>
                  </a:lnTo>
                  <a:lnTo>
                    <a:pt x="811" y="607"/>
                  </a:lnTo>
                  <a:lnTo>
                    <a:pt x="824" y="590"/>
                  </a:lnTo>
                  <a:lnTo>
                    <a:pt x="836" y="571"/>
                  </a:lnTo>
                  <a:lnTo>
                    <a:pt x="846" y="553"/>
                  </a:lnTo>
                  <a:lnTo>
                    <a:pt x="855" y="533"/>
                  </a:lnTo>
                  <a:lnTo>
                    <a:pt x="863" y="513"/>
                  </a:lnTo>
                  <a:lnTo>
                    <a:pt x="869" y="492"/>
                  </a:lnTo>
                  <a:lnTo>
                    <a:pt x="875" y="471"/>
                  </a:lnTo>
                  <a:lnTo>
                    <a:pt x="879" y="449"/>
                  </a:lnTo>
                  <a:lnTo>
                    <a:pt x="881" y="427"/>
                  </a:lnTo>
                  <a:lnTo>
                    <a:pt x="881" y="404"/>
                  </a:lnTo>
                  <a:lnTo>
                    <a:pt x="881" y="404"/>
                  </a:lnTo>
                  <a:lnTo>
                    <a:pt x="881" y="388"/>
                  </a:lnTo>
                  <a:lnTo>
                    <a:pt x="880" y="371"/>
                  </a:lnTo>
                  <a:lnTo>
                    <a:pt x="878" y="355"/>
                  </a:lnTo>
                  <a:lnTo>
                    <a:pt x="875" y="339"/>
                  </a:lnTo>
                  <a:lnTo>
                    <a:pt x="871" y="323"/>
                  </a:lnTo>
                  <a:lnTo>
                    <a:pt x="867" y="307"/>
                  </a:lnTo>
                  <a:lnTo>
                    <a:pt x="862" y="292"/>
                  </a:lnTo>
                  <a:lnTo>
                    <a:pt x="856" y="277"/>
                  </a:lnTo>
                  <a:lnTo>
                    <a:pt x="849" y="263"/>
                  </a:lnTo>
                  <a:lnTo>
                    <a:pt x="842" y="249"/>
                  </a:lnTo>
                  <a:lnTo>
                    <a:pt x="834" y="235"/>
                  </a:lnTo>
                  <a:lnTo>
                    <a:pt x="826" y="222"/>
                  </a:lnTo>
                  <a:lnTo>
                    <a:pt x="816" y="209"/>
                  </a:lnTo>
                  <a:lnTo>
                    <a:pt x="807" y="196"/>
                  </a:lnTo>
                  <a:lnTo>
                    <a:pt x="797" y="184"/>
                  </a:lnTo>
                  <a:lnTo>
                    <a:pt x="785" y="174"/>
                  </a:lnTo>
                  <a:lnTo>
                    <a:pt x="774" y="163"/>
                  </a:lnTo>
                  <a:lnTo>
                    <a:pt x="762" y="152"/>
                  </a:lnTo>
                  <a:lnTo>
                    <a:pt x="749" y="142"/>
                  </a:lnTo>
                  <a:lnTo>
                    <a:pt x="738" y="134"/>
                  </a:lnTo>
                  <a:lnTo>
                    <a:pt x="724" y="125"/>
                  </a:lnTo>
                  <a:lnTo>
                    <a:pt x="711" y="118"/>
                  </a:lnTo>
                  <a:lnTo>
                    <a:pt x="697" y="110"/>
                  </a:lnTo>
                  <a:lnTo>
                    <a:pt x="682" y="104"/>
                  </a:lnTo>
                  <a:lnTo>
                    <a:pt x="666" y="97"/>
                  </a:lnTo>
                  <a:lnTo>
                    <a:pt x="651" y="93"/>
                  </a:lnTo>
                  <a:lnTo>
                    <a:pt x="636" y="88"/>
                  </a:lnTo>
                  <a:lnTo>
                    <a:pt x="620" y="84"/>
                  </a:lnTo>
                  <a:lnTo>
                    <a:pt x="604" y="82"/>
                  </a:lnTo>
                  <a:lnTo>
                    <a:pt x="588" y="80"/>
                  </a:lnTo>
                  <a:lnTo>
                    <a:pt x="572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37" y="78"/>
                  </a:lnTo>
                  <a:lnTo>
                    <a:pt x="521" y="80"/>
                  </a:lnTo>
                  <a:lnTo>
                    <a:pt x="505" y="82"/>
                  </a:lnTo>
                  <a:lnTo>
                    <a:pt x="489" y="84"/>
                  </a:lnTo>
                  <a:lnTo>
                    <a:pt x="472" y="88"/>
                  </a:lnTo>
                  <a:lnTo>
                    <a:pt x="457" y="93"/>
                  </a:lnTo>
                  <a:lnTo>
                    <a:pt x="442" y="97"/>
                  </a:lnTo>
                  <a:lnTo>
                    <a:pt x="427" y="104"/>
                  </a:lnTo>
                  <a:lnTo>
                    <a:pt x="412" y="110"/>
                  </a:lnTo>
                  <a:lnTo>
                    <a:pt x="398" y="118"/>
                  </a:lnTo>
                  <a:lnTo>
                    <a:pt x="385" y="125"/>
                  </a:lnTo>
                  <a:lnTo>
                    <a:pt x="371" y="134"/>
                  </a:lnTo>
                  <a:lnTo>
                    <a:pt x="359" y="142"/>
                  </a:lnTo>
                  <a:lnTo>
                    <a:pt x="346" y="152"/>
                  </a:lnTo>
                  <a:lnTo>
                    <a:pt x="334" y="163"/>
                  </a:lnTo>
                  <a:lnTo>
                    <a:pt x="324" y="174"/>
                  </a:lnTo>
                  <a:lnTo>
                    <a:pt x="312" y="184"/>
                  </a:lnTo>
                  <a:lnTo>
                    <a:pt x="302" y="196"/>
                  </a:lnTo>
                  <a:lnTo>
                    <a:pt x="292" y="209"/>
                  </a:lnTo>
                  <a:lnTo>
                    <a:pt x="283" y="222"/>
                  </a:lnTo>
                  <a:lnTo>
                    <a:pt x="275" y="235"/>
                  </a:lnTo>
                  <a:lnTo>
                    <a:pt x="266" y="249"/>
                  </a:lnTo>
                  <a:lnTo>
                    <a:pt x="260" y="263"/>
                  </a:lnTo>
                  <a:lnTo>
                    <a:pt x="252" y="277"/>
                  </a:lnTo>
                  <a:lnTo>
                    <a:pt x="247" y="292"/>
                  </a:lnTo>
                  <a:lnTo>
                    <a:pt x="242" y="307"/>
                  </a:lnTo>
                  <a:lnTo>
                    <a:pt x="237" y="323"/>
                  </a:lnTo>
                  <a:lnTo>
                    <a:pt x="234" y="339"/>
                  </a:lnTo>
                  <a:lnTo>
                    <a:pt x="231" y="355"/>
                  </a:lnTo>
                  <a:lnTo>
                    <a:pt x="229" y="371"/>
                  </a:lnTo>
                  <a:lnTo>
                    <a:pt x="228" y="388"/>
                  </a:lnTo>
                  <a:lnTo>
                    <a:pt x="228" y="404"/>
                  </a:lnTo>
                  <a:lnTo>
                    <a:pt x="228" y="404"/>
                  </a:lnTo>
                  <a:lnTo>
                    <a:pt x="228" y="427"/>
                  </a:lnTo>
                  <a:lnTo>
                    <a:pt x="230" y="449"/>
                  </a:lnTo>
                  <a:lnTo>
                    <a:pt x="234" y="471"/>
                  </a:lnTo>
                  <a:lnTo>
                    <a:pt x="240" y="492"/>
                  </a:lnTo>
                  <a:lnTo>
                    <a:pt x="246" y="513"/>
                  </a:lnTo>
                  <a:lnTo>
                    <a:pt x="254" y="533"/>
                  </a:lnTo>
                  <a:lnTo>
                    <a:pt x="262" y="553"/>
                  </a:lnTo>
                  <a:lnTo>
                    <a:pt x="273" y="571"/>
                  </a:lnTo>
                  <a:lnTo>
                    <a:pt x="285" y="590"/>
                  </a:lnTo>
                  <a:lnTo>
                    <a:pt x="298" y="607"/>
                  </a:lnTo>
                  <a:lnTo>
                    <a:pt x="312" y="624"/>
                  </a:lnTo>
                  <a:lnTo>
                    <a:pt x="327" y="639"/>
                  </a:lnTo>
                  <a:lnTo>
                    <a:pt x="343" y="654"/>
                  </a:lnTo>
                  <a:lnTo>
                    <a:pt x="360" y="668"/>
                  </a:lnTo>
                  <a:lnTo>
                    <a:pt x="379" y="680"/>
                  </a:lnTo>
                  <a:lnTo>
                    <a:pt x="397" y="692"/>
                  </a:lnTo>
                  <a:lnTo>
                    <a:pt x="397" y="692"/>
                  </a:lnTo>
                  <a:lnTo>
                    <a:pt x="409" y="700"/>
                  </a:lnTo>
                  <a:lnTo>
                    <a:pt x="420" y="708"/>
                  </a:lnTo>
                  <a:lnTo>
                    <a:pt x="428" y="718"/>
                  </a:lnTo>
                  <a:lnTo>
                    <a:pt x="435" y="729"/>
                  </a:lnTo>
                  <a:lnTo>
                    <a:pt x="441" y="741"/>
                  </a:lnTo>
                  <a:lnTo>
                    <a:pt x="445" y="754"/>
                  </a:lnTo>
                  <a:lnTo>
                    <a:pt x="449" y="767"/>
                  </a:lnTo>
                  <a:lnTo>
                    <a:pt x="451" y="781"/>
                  </a:lnTo>
                  <a:lnTo>
                    <a:pt x="451" y="781"/>
                  </a:lnTo>
                  <a:close/>
                  <a:moveTo>
                    <a:pt x="631" y="1062"/>
                  </a:moveTo>
                  <a:lnTo>
                    <a:pt x="631" y="1062"/>
                  </a:lnTo>
                  <a:lnTo>
                    <a:pt x="628" y="1071"/>
                  </a:lnTo>
                  <a:lnTo>
                    <a:pt x="623" y="1079"/>
                  </a:lnTo>
                  <a:lnTo>
                    <a:pt x="618" y="1087"/>
                  </a:lnTo>
                  <a:lnTo>
                    <a:pt x="610" y="1093"/>
                  </a:lnTo>
                  <a:lnTo>
                    <a:pt x="603" y="1098"/>
                  </a:lnTo>
                  <a:lnTo>
                    <a:pt x="594" y="1102"/>
                  </a:lnTo>
                  <a:lnTo>
                    <a:pt x="586" y="1104"/>
                  </a:lnTo>
                  <a:lnTo>
                    <a:pt x="576" y="1105"/>
                  </a:lnTo>
                  <a:lnTo>
                    <a:pt x="533" y="1105"/>
                  </a:lnTo>
                  <a:lnTo>
                    <a:pt x="533" y="1105"/>
                  </a:lnTo>
                  <a:lnTo>
                    <a:pt x="523" y="1104"/>
                  </a:lnTo>
                  <a:lnTo>
                    <a:pt x="513" y="1102"/>
                  </a:lnTo>
                  <a:lnTo>
                    <a:pt x="506" y="1098"/>
                  </a:lnTo>
                  <a:lnTo>
                    <a:pt x="497" y="1093"/>
                  </a:lnTo>
                  <a:lnTo>
                    <a:pt x="491" y="1087"/>
                  </a:lnTo>
                  <a:lnTo>
                    <a:pt x="485" y="1079"/>
                  </a:lnTo>
                  <a:lnTo>
                    <a:pt x="481" y="1071"/>
                  </a:lnTo>
                  <a:lnTo>
                    <a:pt x="478" y="1062"/>
                  </a:lnTo>
                  <a:lnTo>
                    <a:pt x="456" y="1062"/>
                  </a:lnTo>
                  <a:lnTo>
                    <a:pt x="456" y="1062"/>
                  </a:lnTo>
                  <a:lnTo>
                    <a:pt x="448" y="1062"/>
                  </a:lnTo>
                  <a:lnTo>
                    <a:pt x="439" y="1060"/>
                  </a:lnTo>
                  <a:lnTo>
                    <a:pt x="431" y="1059"/>
                  </a:lnTo>
                  <a:lnTo>
                    <a:pt x="424" y="1055"/>
                  </a:lnTo>
                  <a:lnTo>
                    <a:pt x="416" y="1052"/>
                  </a:lnTo>
                  <a:lnTo>
                    <a:pt x="410" y="1048"/>
                  </a:lnTo>
                  <a:lnTo>
                    <a:pt x="403" y="1044"/>
                  </a:lnTo>
                  <a:lnTo>
                    <a:pt x="398" y="1038"/>
                  </a:lnTo>
                  <a:lnTo>
                    <a:pt x="393" y="1032"/>
                  </a:lnTo>
                  <a:lnTo>
                    <a:pt x="387" y="1025"/>
                  </a:lnTo>
                  <a:lnTo>
                    <a:pt x="383" y="1019"/>
                  </a:lnTo>
                  <a:lnTo>
                    <a:pt x="380" y="1012"/>
                  </a:lnTo>
                  <a:lnTo>
                    <a:pt x="378" y="1005"/>
                  </a:lnTo>
                  <a:lnTo>
                    <a:pt x="375" y="996"/>
                  </a:lnTo>
                  <a:lnTo>
                    <a:pt x="373" y="989"/>
                  </a:lnTo>
                  <a:lnTo>
                    <a:pt x="373" y="980"/>
                  </a:lnTo>
                  <a:lnTo>
                    <a:pt x="374" y="783"/>
                  </a:lnTo>
                  <a:lnTo>
                    <a:pt x="374" y="783"/>
                  </a:lnTo>
                  <a:lnTo>
                    <a:pt x="373" y="775"/>
                  </a:lnTo>
                  <a:lnTo>
                    <a:pt x="370" y="770"/>
                  </a:lnTo>
                  <a:lnTo>
                    <a:pt x="366" y="764"/>
                  </a:lnTo>
                  <a:lnTo>
                    <a:pt x="360" y="760"/>
                  </a:lnTo>
                  <a:lnTo>
                    <a:pt x="360" y="760"/>
                  </a:lnTo>
                  <a:lnTo>
                    <a:pt x="337" y="746"/>
                  </a:lnTo>
                  <a:lnTo>
                    <a:pt x="314" y="730"/>
                  </a:lnTo>
                  <a:lnTo>
                    <a:pt x="292" y="714"/>
                  </a:lnTo>
                  <a:lnTo>
                    <a:pt x="273" y="695"/>
                  </a:lnTo>
                  <a:lnTo>
                    <a:pt x="254" y="676"/>
                  </a:lnTo>
                  <a:lnTo>
                    <a:pt x="236" y="656"/>
                  </a:lnTo>
                  <a:lnTo>
                    <a:pt x="221" y="634"/>
                  </a:lnTo>
                  <a:lnTo>
                    <a:pt x="206" y="611"/>
                  </a:lnTo>
                  <a:lnTo>
                    <a:pt x="193" y="588"/>
                  </a:lnTo>
                  <a:lnTo>
                    <a:pt x="182" y="564"/>
                  </a:lnTo>
                  <a:lnTo>
                    <a:pt x="173" y="538"/>
                  </a:lnTo>
                  <a:lnTo>
                    <a:pt x="164" y="512"/>
                  </a:lnTo>
                  <a:lnTo>
                    <a:pt x="158" y="486"/>
                  </a:lnTo>
                  <a:lnTo>
                    <a:pt x="153" y="459"/>
                  </a:lnTo>
                  <a:lnTo>
                    <a:pt x="151" y="432"/>
                  </a:lnTo>
                  <a:lnTo>
                    <a:pt x="150" y="404"/>
                  </a:lnTo>
                  <a:lnTo>
                    <a:pt x="150" y="404"/>
                  </a:lnTo>
                  <a:lnTo>
                    <a:pt x="150" y="384"/>
                  </a:lnTo>
                  <a:lnTo>
                    <a:pt x="152" y="363"/>
                  </a:lnTo>
                  <a:lnTo>
                    <a:pt x="154" y="343"/>
                  </a:lnTo>
                  <a:lnTo>
                    <a:pt x="158" y="323"/>
                  </a:lnTo>
                  <a:lnTo>
                    <a:pt x="162" y="304"/>
                  </a:lnTo>
                  <a:lnTo>
                    <a:pt x="168" y="285"/>
                  </a:lnTo>
                  <a:lnTo>
                    <a:pt x="174" y="265"/>
                  </a:lnTo>
                  <a:lnTo>
                    <a:pt x="181" y="247"/>
                  </a:lnTo>
                  <a:lnTo>
                    <a:pt x="190" y="230"/>
                  </a:lnTo>
                  <a:lnTo>
                    <a:pt x="199" y="211"/>
                  </a:lnTo>
                  <a:lnTo>
                    <a:pt x="208" y="195"/>
                  </a:lnTo>
                  <a:lnTo>
                    <a:pt x="219" y="179"/>
                  </a:lnTo>
                  <a:lnTo>
                    <a:pt x="230" y="163"/>
                  </a:lnTo>
                  <a:lnTo>
                    <a:pt x="242" y="148"/>
                  </a:lnTo>
                  <a:lnTo>
                    <a:pt x="255" y="133"/>
                  </a:lnTo>
                  <a:lnTo>
                    <a:pt x="269" y="119"/>
                  </a:lnTo>
                  <a:lnTo>
                    <a:pt x="283" y="106"/>
                  </a:lnTo>
                  <a:lnTo>
                    <a:pt x="297" y="93"/>
                  </a:lnTo>
                  <a:lnTo>
                    <a:pt x="312" y="81"/>
                  </a:lnTo>
                  <a:lnTo>
                    <a:pt x="328" y="69"/>
                  </a:lnTo>
                  <a:lnTo>
                    <a:pt x="344" y="58"/>
                  </a:lnTo>
                  <a:lnTo>
                    <a:pt x="361" y="49"/>
                  </a:lnTo>
                  <a:lnTo>
                    <a:pt x="379" y="40"/>
                  </a:lnTo>
                  <a:lnTo>
                    <a:pt x="397" y="32"/>
                  </a:lnTo>
                  <a:lnTo>
                    <a:pt x="415" y="25"/>
                  </a:lnTo>
                  <a:lnTo>
                    <a:pt x="434" y="18"/>
                  </a:lnTo>
                  <a:lnTo>
                    <a:pt x="453" y="13"/>
                  </a:lnTo>
                  <a:lnTo>
                    <a:pt x="472" y="9"/>
                  </a:lnTo>
                  <a:lnTo>
                    <a:pt x="493" y="4"/>
                  </a:lnTo>
                  <a:lnTo>
                    <a:pt x="513" y="2"/>
                  </a:lnTo>
                  <a:lnTo>
                    <a:pt x="534" y="1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75" y="1"/>
                  </a:lnTo>
                  <a:lnTo>
                    <a:pt x="595" y="2"/>
                  </a:lnTo>
                  <a:lnTo>
                    <a:pt x="616" y="4"/>
                  </a:lnTo>
                  <a:lnTo>
                    <a:pt x="636" y="9"/>
                  </a:lnTo>
                  <a:lnTo>
                    <a:pt x="656" y="13"/>
                  </a:lnTo>
                  <a:lnTo>
                    <a:pt x="675" y="18"/>
                  </a:lnTo>
                  <a:lnTo>
                    <a:pt x="693" y="25"/>
                  </a:lnTo>
                  <a:lnTo>
                    <a:pt x="712" y="32"/>
                  </a:lnTo>
                  <a:lnTo>
                    <a:pt x="730" y="40"/>
                  </a:lnTo>
                  <a:lnTo>
                    <a:pt x="747" y="49"/>
                  </a:lnTo>
                  <a:lnTo>
                    <a:pt x="765" y="58"/>
                  </a:lnTo>
                  <a:lnTo>
                    <a:pt x="781" y="69"/>
                  </a:lnTo>
                  <a:lnTo>
                    <a:pt x="797" y="81"/>
                  </a:lnTo>
                  <a:lnTo>
                    <a:pt x="812" y="93"/>
                  </a:lnTo>
                  <a:lnTo>
                    <a:pt x="826" y="106"/>
                  </a:lnTo>
                  <a:lnTo>
                    <a:pt x="840" y="119"/>
                  </a:lnTo>
                  <a:lnTo>
                    <a:pt x="854" y="133"/>
                  </a:lnTo>
                  <a:lnTo>
                    <a:pt x="867" y="148"/>
                  </a:lnTo>
                  <a:lnTo>
                    <a:pt x="879" y="163"/>
                  </a:lnTo>
                  <a:lnTo>
                    <a:pt x="890" y="179"/>
                  </a:lnTo>
                  <a:lnTo>
                    <a:pt x="900" y="195"/>
                  </a:lnTo>
                  <a:lnTo>
                    <a:pt x="910" y="211"/>
                  </a:lnTo>
                  <a:lnTo>
                    <a:pt x="919" y="230"/>
                  </a:lnTo>
                  <a:lnTo>
                    <a:pt x="927" y="247"/>
                  </a:lnTo>
                  <a:lnTo>
                    <a:pt x="935" y="265"/>
                  </a:lnTo>
                  <a:lnTo>
                    <a:pt x="940" y="285"/>
                  </a:lnTo>
                  <a:lnTo>
                    <a:pt x="947" y="304"/>
                  </a:lnTo>
                  <a:lnTo>
                    <a:pt x="951" y="323"/>
                  </a:lnTo>
                  <a:lnTo>
                    <a:pt x="954" y="343"/>
                  </a:lnTo>
                  <a:lnTo>
                    <a:pt x="956" y="363"/>
                  </a:lnTo>
                  <a:lnTo>
                    <a:pt x="959" y="384"/>
                  </a:lnTo>
                  <a:lnTo>
                    <a:pt x="959" y="404"/>
                  </a:lnTo>
                  <a:lnTo>
                    <a:pt x="959" y="404"/>
                  </a:lnTo>
                  <a:lnTo>
                    <a:pt x="958" y="432"/>
                  </a:lnTo>
                  <a:lnTo>
                    <a:pt x="955" y="459"/>
                  </a:lnTo>
                  <a:lnTo>
                    <a:pt x="951" y="486"/>
                  </a:lnTo>
                  <a:lnTo>
                    <a:pt x="945" y="512"/>
                  </a:lnTo>
                  <a:lnTo>
                    <a:pt x="936" y="538"/>
                  </a:lnTo>
                  <a:lnTo>
                    <a:pt x="926" y="564"/>
                  </a:lnTo>
                  <a:lnTo>
                    <a:pt x="915" y="588"/>
                  </a:lnTo>
                  <a:lnTo>
                    <a:pt x="903" y="611"/>
                  </a:lnTo>
                  <a:lnTo>
                    <a:pt x="887" y="634"/>
                  </a:lnTo>
                  <a:lnTo>
                    <a:pt x="872" y="656"/>
                  </a:lnTo>
                  <a:lnTo>
                    <a:pt x="855" y="676"/>
                  </a:lnTo>
                  <a:lnTo>
                    <a:pt x="836" y="695"/>
                  </a:lnTo>
                  <a:lnTo>
                    <a:pt x="816" y="714"/>
                  </a:lnTo>
                  <a:lnTo>
                    <a:pt x="795" y="730"/>
                  </a:lnTo>
                  <a:lnTo>
                    <a:pt x="772" y="746"/>
                  </a:lnTo>
                  <a:lnTo>
                    <a:pt x="748" y="760"/>
                  </a:lnTo>
                  <a:lnTo>
                    <a:pt x="748" y="760"/>
                  </a:lnTo>
                  <a:lnTo>
                    <a:pt x="743" y="764"/>
                  </a:lnTo>
                  <a:lnTo>
                    <a:pt x="739" y="770"/>
                  </a:lnTo>
                  <a:lnTo>
                    <a:pt x="735" y="775"/>
                  </a:lnTo>
                  <a:lnTo>
                    <a:pt x="735" y="783"/>
                  </a:lnTo>
                  <a:lnTo>
                    <a:pt x="735" y="980"/>
                  </a:lnTo>
                  <a:lnTo>
                    <a:pt x="735" y="980"/>
                  </a:lnTo>
                  <a:lnTo>
                    <a:pt x="735" y="989"/>
                  </a:lnTo>
                  <a:lnTo>
                    <a:pt x="733" y="996"/>
                  </a:lnTo>
                  <a:lnTo>
                    <a:pt x="732" y="1005"/>
                  </a:lnTo>
                  <a:lnTo>
                    <a:pt x="729" y="1012"/>
                  </a:lnTo>
                  <a:lnTo>
                    <a:pt x="726" y="1019"/>
                  </a:lnTo>
                  <a:lnTo>
                    <a:pt x="721" y="1025"/>
                  </a:lnTo>
                  <a:lnTo>
                    <a:pt x="716" y="1032"/>
                  </a:lnTo>
                  <a:lnTo>
                    <a:pt x="711" y="1038"/>
                  </a:lnTo>
                  <a:lnTo>
                    <a:pt x="705" y="1044"/>
                  </a:lnTo>
                  <a:lnTo>
                    <a:pt x="699" y="1048"/>
                  </a:lnTo>
                  <a:lnTo>
                    <a:pt x="692" y="1052"/>
                  </a:lnTo>
                  <a:lnTo>
                    <a:pt x="685" y="1055"/>
                  </a:lnTo>
                  <a:lnTo>
                    <a:pt x="677" y="1059"/>
                  </a:lnTo>
                  <a:lnTo>
                    <a:pt x="670" y="1060"/>
                  </a:lnTo>
                  <a:lnTo>
                    <a:pt x="661" y="1062"/>
                  </a:lnTo>
                  <a:lnTo>
                    <a:pt x="652" y="1062"/>
                  </a:lnTo>
                  <a:lnTo>
                    <a:pt x="631" y="1062"/>
                  </a:lnTo>
                  <a:lnTo>
                    <a:pt x="631" y="1062"/>
                  </a:lnTo>
                  <a:close/>
                  <a:moveTo>
                    <a:pt x="949" y="659"/>
                  </a:moveTo>
                  <a:lnTo>
                    <a:pt x="949" y="659"/>
                  </a:lnTo>
                  <a:lnTo>
                    <a:pt x="945" y="656"/>
                  </a:lnTo>
                  <a:lnTo>
                    <a:pt x="941" y="651"/>
                  </a:lnTo>
                  <a:lnTo>
                    <a:pt x="939" y="648"/>
                  </a:lnTo>
                  <a:lnTo>
                    <a:pt x="937" y="643"/>
                  </a:lnTo>
                  <a:lnTo>
                    <a:pt x="936" y="638"/>
                  </a:lnTo>
                  <a:lnTo>
                    <a:pt x="936" y="633"/>
                  </a:lnTo>
                  <a:lnTo>
                    <a:pt x="937" y="627"/>
                  </a:lnTo>
                  <a:lnTo>
                    <a:pt x="939" y="623"/>
                  </a:lnTo>
                  <a:lnTo>
                    <a:pt x="939" y="623"/>
                  </a:lnTo>
                  <a:lnTo>
                    <a:pt x="942" y="619"/>
                  </a:lnTo>
                  <a:lnTo>
                    <a:pt x="947" y="616"/>
                  </a:lnTo>
                  <a:lnTo>
                    <a:pt x="951" y="613"/>
                  </a:lnTo>
                  <a:lnTo>
                    <a:pt x="955" y="611"/>
                  </a:lnTo>
                  <a:lnTo>
                    <a:pt x="961" y="610"/>
                  </a:lnTo>
                  <a:lnTo>
                    <a:pt x="965" y="610"/>
                  </a:lnTo>
                  <a:lnTo>
                    <a:pt x="970" y="611"/>
                  </a:lnTo>
                  <a:lnTo>
                    <a:pt x="975" y="613"/>
                  </a:lnTo>
                  <a:lnTo>
                    <a:pt x="1024" y="643"/>
                  </a:lnTo>
                  <a:lnTo>
                    <a:pt x="1024" y="643"/>
                  </a:lnTo>
                  <a:lnTo>
                    <a:pt x="1029" y="646"/>
                  </a:lnTo>
                  <a:lnTo>
                    <a:pt x="1033" y="649"/>
                  </a:lnTo>
                  <a:lnTo>
                    <a:pt x="1035" y="653"/>
                  </a:lnTo>
                  <a:lnTo>
                    <a:pt x="1037" y="659"/>
                  </a:lnTo>
                  <a:lnTo>
                    <a:pt x="1037" y="663"/>
                  </a:lnTo>
                  <a:lnTo>
                    <a:pt x="1037" y="668"/>
                  </a:lnTo>
                  <a:lnTo>
                    <a:pt x="1036" y="673"/>
                  </a:lnTo>
                  <a:lnTo>
                    <a:pt x="1034" y="678"/>
                  </a:lnTo>
                  <a:lnTo>
                    <a:pt x="1034" y="678"/>
                  </a:lnTo>
                  <a:lnTo>
                    <a:pt x="1031" y="682"/>
                  </a:lnTo>
                  <a:lnTo>
                    <a:pt x="1028" y="686"/>
                  </a:lnTo>
                  <a:lnTo>
                    <a:pt x="1023" y="688"/>
                  </a:lnTo>
                  <a:lnTo>
                    <a:pt x="1019" y="690"/>
                  </a:lnTo>
                  <a:lnTo>
                    <a:pt x="1014" y="691"/>
                  </a:lnTo>
                  <a:lnTo>
                    <a:pt x="1008" y="691"/>
                  </a:lnTo>
                  <a:lnTo>
                    <a:pt x="1004" y="690"/>
                  </a:lnTo>
                  <a:lnTo>
                    <a:pt x="999" y="688"/>
                  </a:lnTo>
                  <a:lnTo>
                    <a:pt x="949" y="659"/>
                  </a:lnTo>
                  <a:lnTo>
                    <a:pt x="949" y="659"/>
                  </a:lnTo>
                  <a:close/>
                  <a:moveTo>
                    <a:pt x="975" y="188"/>
                  </a:moveTo>
                  <a:lnTo>
                    <a:pt x="975" y="188"/>
                  </a:lnTo>
                  <a:lnTo>
                    <a:pt x="970" y="190"/>
                  </a:lnTo>
                  <a:lnTo>
                    <a:pt x="965" y="191"/>
                  </a:lnTo>
                  <a:lnTo>
                    <a:pt x="961" y="191"/>
                  </a:lnTo>
                  <a:lnTo>
                    <a:pt x="955" y="191"/>
                  </a:lnTo>
                  <a:lnTo>
                    <a:pt x="951" y="189"/>
                  </a:lnTo>
                  <a:lnTo>
                    <a:pt x="947" y="187"/>
                  </a:lnTo>
                  <a:lnTo>
                    <a:pt x="942" y="182"/>
                  </a:lnTo>
                  <a:lnTo>
                    <a:pt x="939" y="178"/>
                  </a:lnTo>
                  <a:lnTo>
                    <a:pt x="939" y="178"/>
                  </a:lnTo>
                  <a:lnTo>
                    <a:pt x="937" y="174"/>
                  </a:lnTo>
                  <a:lnTo>
                    <a:pt x="936" y="168"/>
                  </a:lnTo>
                  <a:lnTo>
                    <a:pt x="936" y="164"/>
                  </a:lnTo>
                  <a:lnTo>
                    <a:pt x="937" y="159"/>
                  </a:lnTo>
                  <a:lnTo>
                    <a:pt x="939" y="154"/>
                  </a:lnTo>
                  <a:lnTo>
                    <a:pt x="941" y="150"/>
                  </a:lnTo>
                  <a:lnTo>
                    <a:pt x="945" y="147"/>
                  </a:lnTo>
                  <a:lnTo>
                    <a:pt x="949" y="143"/>
                  </a:lnTo>
                  <a:lnTo>
                    <a:pt x="999" y="114"/>
                  </a:lnTo>
                  <a:lnTo>
                    <a:pt x="999" y="114"/>
                  </a:lnTo>
                  <a:lnTo>
                    <a:pt x="1004" y="112"/>
                  </a:lnTo>
                  <a:lnTo>
                    <a:pt x="1008" y="111"/>
                  </a:lnTo>
                  <a:lnTo>
                    <a:pt x="1014" y="111"/>
                  </a:lnTo>
                  <a:lnTo>
                    <a:pt x="1019" y="112"/>
                  </a:lnTo>
                  <a:lnTo>
                    <a:pt x="1023" y="113"/>
                  </a:lnTo>
                  <a:lnTo>
                    <a:pt x="1028" y="116"/>
                  </a:lnTo>
                  <a:lnTo>
                    <a:pt x="1031" y="120"/>
                  </a:lnTo>
                  <a:lnTo>
                    <a:pt x="1034" y="124"/>
                  </a:lnTo>
                  <a:lnTo>
                    <a:pt x="1034" y="124"/>
                  </a:lnTo>
                  <a:lnTo>
                    <a:pt x="1036" y="128"/>
                  </a:lnTo>
                  <a:lnTo>
                    <a:pt x="1037" y="134"/>
                  </a:lnTo>
                  <a:lnTo>
                    <a:pt x="1037" y="138"/>
                  </a:lnTo>
                  <a:lnTo>
                    <a:pt x="1037" y="143"/>
                  </a:lnTo>
                  <a:lnTo>
                    <a:pt x="1035" y="148"/>
                  </a:lnTo>
                  <a:lnTo>
                    <a:pt x="1033" y="152"/>
                  </a:lnTo>
                  <a:lnTo>
                    <a:pt x="1029" y="156"/>
                  </a:lnTo>
                  <a:lnTo>
                    <a:pt x="1024" y="159"/>
                  </a:lnTo>
                  <a:lnTo>
                    <a:pt x="975" y="188"/>
                  </a:lnTo>
                  <a:lnTo>
                    <a:pt x="975" y="188"/>
                  </a:lnTo>
                  <a:close/>
                  <a:moveTo>
                    <a:pt x="1025" y="427"/>
                  </a:moveTo>
                  <a:lnTo>
                    <a:pt x="1025" y="427"/>
                  </a:lnTo>
                  <a:lnTo>
                    <a:pt x="1020" y="426"/>
                  </a:lnTo>
                  <a:lnTo>
                    <a:pt x="1015" y="425"/>
                  </a:lnTo>
                  <a:lnTo>
                    <a:pt x="1010" y="423"/>
                  </a:lnTo>
                  <a:lnTo>
                    <a:pt x="1007" y="419"/>
                  </a:lnTo>
                  <a:lnTo>
                    <a:pt x="1004" y="415"/>
                  </a:lnTo>
                  <a:lnTo>
                    <a:pt x="1002" y="411"/>
                  </a:lnTo>
                  <a:lnTo>
                    <a:pt x="1000" y="406"/>
                  </a:lnTo>
                  <a:lnTo>
                    <a:pt x="1000" y="401"/>
                  </a:lnTo>
                  <a:lnTo>
                    <a:pt x="1000" y="401"/>
                  </a:lnTo>
                  <a:lnTo>
                    <a:pt x="1000" y="396"/>
                  </a:lnTo>
                  <a:lnTo>
                    <a:pt x="1002" y="390"/>
                  </a:lnTo>
                  <a:lnTo>
                    <a:pt x="1004" y="386"/>
                  </a:lnTo>
                  <a:lnTo>
                    <a:pt x="1007" y="383"/>
                  </a:lnTo>
                  <a:lnTo>
                    <a:pt x="1010" y="380"/>
                  </a:lnTo>
                  <a:lnTo>
                    <a:pt x="1015" y="377"/>
                  </a:lnTo>
                  <a:lnTo>
                    <a:pt x="1020" y="375"/>
                  </a:lnTo>
                  <a:lnTo>
                    <a:pt x="1025" y="375"/>
                  </a:lnTo>
                  <a:lnTo>
                    <a:pt x="1083" y="375"/>
                  </a:lnTo>
                  <a:lnTo>
                    <a:pt x="1083" y="375"/>
                  </a:lnTo>
                  <a:lnTo>
                    <a:pt x="1088" y="375"/>
                  </a:lnTo>
                  <a:lnTo>
                    <a:pt x="1092" y="377"/>
                  </a:lnTo>
                  <a:lnTo>
                    <a:pt x="1097" y="380"/>
                  </a:lnTo>
                  <a:lnTo>
                    <a:pt x="1101" y="383"/>
                  </a:lnTo>
                  <a:lnTo>
                    <a:pt x="1104" y="386"/>
                  </a:lnTo>
                  <a:lnTo>
                    <a:pt x="1106" y="390"/>
                  </a:lnTo>
                  <a:lnTo>
                    <a:pt x="1108" y="396"/>
                  </a:lnTo>
                  <a:lnTo>
                    <a:pt x="1108" y="401"/>
                  </a:lnTo>
                  <a:lnTo>
                    <a:pt x="1108" y="401"/>
                  </a:lnTo>
                  <a:lnTo>
                    <a:pt x="1108" y="406"/>
                  </a:lnTo>
                  <a:lnTo>
                    <a:pt x="1106" y="411"/>
                  </a:lnTo>
                  <a:lnTo>
                    <a:pt x="1104" y="415"/>
                  </a:lnTo>
                  <a:lnTo>
                    <a:pt x="1101" y="419"/>
                  </a:lnTo>
                  <a:lnTo>
                    <a:pt x="1097" y="423"/>
                  </a:lnTo>
                  <a:lnTo>
                    <a:pt x="1092" y="425"/>
                  </a:lnTo>
                  <a:lnTo>
                    <a:pt x="1088" y="426"/>
                  </a:lnTo>
                  <a:lnTo>
                    <a:pt x="1083" y="427"/>
                  </a:lnTo>
                  <a:lnTo>
                    <a:pt x="1025" y="427"/>
                  </a:lnTo>
                  <a:lnTo>
                    <a:pt x="1025" y="427"/>
                  </a:lnTo>
                  <a:close/>
                  <a:moveTo>
                    <a:pt x="160" y="143"/>
                  </a:moveTo>
                  <a:lnTo>
                    <a:pt x="160" y="143"/>
                  </a:lnTo>
                  <a:lnTo>
                    <a:pt x="164" y="147"/>
                  </a:lnTo>
                  <a:lnTo>
                    <a:pt x="167" y="150"/>
                  </a:lnTo>
                  <a:lnTo>
                    <a:pt x="169" y="154"/>
                  </a:lnTo>
                  <a:lnTo>
                    <a:pt x="172" y="159"/>
                  </a:lnTo>
                  <a:lnTo>
                    <a:pt x="173" y="164"/>
                  </a:lnTo>
                  <a:lnTo>
                    <a:pt x="173" y="168"/>
                  </a:lnTo>
                  <a:lnTo>
                    <a:pt x="172" y="174"/>
                  </a:lnTo>
                  <a:lnTo>
                    <a:pt x="169" y="178"/>
                  </a:lnTo>
                  <a:lnTo>
                    <a:pt x="169" y="178"/>
                  </a:lnTo>
                  <a:lnTo>
                    <a:pt x="166" y="182"/>
                  </a:lnTo>
                  <a:lnTo>
                    <a:pt x="162" y="187"/>
                  </a:lnTo>
                  <a:lnTo>
                    <a:pt x="158" y="189"/>
                  </a:lnTo>
                  <a:lnTo>
                    <a:pt x="153" y="191"/>
                  </a:lnTo>
                  <a:lnTo>
                    <a:pt x="148" y="191"/>
                  </a:lnTo>
                  <a:lnTo>
                    <a:pt x="144" y="191"/>
                  </a:lnTo>
                  <a:lnTo>
                    <a:pt x="138" y="190"/>
                  </a:lnTo>
                  <a:lnTo>
                    <a:pt x="134" y="188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0" y="156"/>
                  </a:lnTo>
                  <a:lnTo>
                    <a:pt x="76" y="152"/>
                  </a:lnTo>
                  <a:lnTo>
                    <a:pt x="74" y="148"/>
                  </a:lnTo>
                  <a:lnTo>
                    <a:pt x="71" y="143"/>
                  </a:lnTo>
                  <a:lnTo>
                    <a:pt x="71" y="138"/>
                  </a:lnTo>
                  <a:lnTo>
                    <a:pt x="71" y="134"/>
                  </a:lnTo>
                  <a:lnTo>
                    <a:pt x="72" y="128"/>
                  </a:lnTo>
                  <a:lnTo>
                    <a:pt x="75" y="124"/>
                  </a:lnTo>
                  <a:lnTo>
                    <a:pt x="75" y="124"/>
                  </a:lnTo>
                  <a:lnTo>
                    <a:pt x="78" y="120"/>
                  </a:lnTo>
                  <a:lnTo>
                    <a:pt x="81" y="116"/>
                  </a:lnTo>
                  <a:lnTo>
                    <a:pt x="85" y="113"/>
                  </a:lnTo>
                  <a:lnTo>
                    <a:pt x="90" y="112"/>
                  </a:lnTo>
                  <a:lnTo>
                    <a:pt x="95" y="111"/>
                  </a:lnTo>
                  <a:lnTo>
                    <a:pt x="100" y="111"/>
                  </a:lnTo>
                  <a:lnTo>
                    <a:pt x="105" y="112"/>
                  </a:lnTo>
                  <a:lnTo>
                    <a:pt x="110" y="114"/>
                  </a:lnTo>
                  <a:lnTo>
                    <a:pt x="160" y="143"/>
                  </a:lnTo>
                  <a:lnTo>
                    <a:pt x="160" y="143"/>
                  </a:lnTo>
                  <a:close/>
                  <a:moveTo>
                    <a:pt x="134" y="613"/>
                  </a:moveTo>
                  <a:lnTo>
                    <a:pt x="134" y="613"/>
                  </a:lnTo>
                  <a:lnTo>
                    <a:pt x="138" y="611"/>
                  </a:lnTo>
                  <a:lnTo>
                    <a:pt x="144" y="610"/>
                  </a:lnTo>
                  <a:lnTo>
                    <a:pt x="148" y="610"/>
                  </a:lnTo>
                  <a:lnTo>
                    <a:pt x="153" y="611"/>
                  </a:lnTo>
                  <a:lnTo>
                    <a:pt x="158" y="613"/>
                  </a:lnTo>
                  <a:lnTo>
                    <a:pt x="162" y="616"/>
                  </a:lnTo>
                  <a:lnTo>
                    <a:pt x="166" y="619"/>
                  </a:lnTo>
                  <a:lnTo>
                    <a:pt x="169" y="623"/>
                  </a:lnTo>
                  <a:lnTo>
                    <a:pt x="169" y="623"/>
                  </a:lnTo>
                  <a:lnTo>
                    <a:pt x="172" y="627"/>
                  </a:lnTo>
                  <a:lnTo>
                    <a:pt x="173" y="633"/>
                  </a:lnTo>
                  <a:lnTo>
                    <a:pt x="173" y="638"/>
                  </a:lnTo>
                  <a:lnTo>
                    <a:pt x="172" y="643"/>
                  </a:lnTo>
                  <a:lnTo>
                    <a:pt x="169" y="648"/>
                  </a:lnTo>
                  <a:lnTo>
                    <a:pt x="167" y="651"/>
                  </a:lnTo>
                  <a:lnTo>
                    <a:pt x="164" y="656"/>
                  </a:lnTo>
                  <a:lnTo>
                    <a:pt x="160" y="659"/>
                  </a:lnTo>
                  <a:lnTo>
                    <a:pt x="110" y="688"/>
                  </a:lnTo>
                  <a:lnTo>
                    <a:pt x="110" y="688"/>
                  </a:lnTo>
                  <a:lnTo>
                    <a:pt x="105" y="690"/>
                  </a:lnTo>
                  <a:lnTo>
                    <a:pt x="100" y="691"/>
                  </a:lnTo>
                  <a:lnTo>
                    <a:pt x="95" y="691"/>
                  </a:lnTo>
                  <a:lnTo>
                    <a:pt x="90" y="690"/>
                  </a:lnTo>
                  <a:lnTo>
                    <a:pt x="85" y="688"/>
                  </a:lnTo>
                  <a:lnTo>
                    <a:pt x="81" y="686"/>
                  </a:lnTo>
                  <a:lnTo>
                    <a:pt x="78" y="682"/>
                  </a:lnTo>
                  <a:lnTo>
                    <a:pt x="75" y="678"/>
                  </a:lnTo>
                  <a:lnTo>
                    <a:pt x="75" y="678"/>
                  </a:lnTo>
                  <a:lnTo>
                    <a:pt x="72" y="673"/>
                  </a:lnTo>
                  <a:lnTo>
                    <a:pt x="71" y="668"/>
                  </a:lnTo>
                  <a:lnTo>
                    <a:pt x="71" y="663"/>
                  </a:lnTo>
                  <a:lnTo>
                    <a:pt x="71" y="659"/>
                  </a:lnTo>
                  <a:lnTo>
                    <a:pt x="74" y="653"/>
                  </a:lnTo>
                  <a:lnTo>
                    <a:pt x="76" y="649"/>
                  </a:lnTo>
                  <a:lnTo>
                    <a:pt x="80" y="646"/>
                  </a:lnTo>
                  <a:lnTo>
                    <a:pt x="84" y="643"/>
                  </a:lnTo>
                  <a:lnTo>
                    <a:pt x="134" y="613"/>
                  </a:lnTo>
                  <a:lnTo>
                    <a:pt x="134" y="613"/>
                  </a:lnTo>
                  <a:close/>
                  <a:moveTo>
                    <a:pt x="83" y="375"/>
                  </a:moveTo>
                  <a:lnTo>
                    <a:pt x="83" y="375"/>
                  </a:lnTo>
                  <a:lnTo>
                    <a:pt x="89" y="375"/>
                  </a:lnTo>
                  <a:lnTo>
                    <a:pt x="94" y="377"/>
                  </a:lnTo>
                  <a:lnTo>
                    <a:pt x="98" y="380"/>
                  </a:lnTo>
                  <a:lnTo>
                    <a:pt x="102" y="383"/>
                  </a:lnTo>
                  <a:lnTo>
                    <a:pt x="105" y="386"/>
                  </a:lnTo>
                  <a:lnTo>
                    <a:pt x="107" y="390"/>
                  </a:lnTo>
                  <a:lnTo>
                    <a:pt x="109" y="396"/>
                  </a:lnTo>
                  <a:lnTo>
                    <a:pt x="109" y="401"/>
                  </a:lnTo>
                  <a:lnTo>
                    <a:pt x="109" y="401"/>
                  </a:lnTo>
                  <a:lnTo>
                    <a:pt x="109" y="406"/>
                  </a:lnTo>
                  <a:lnTo>
                    <a:pt x="107" y="411"/>
                  </a:lnTo>
                  <a:lnTo>
                    <a:pt x="105" y="415"/>
                  </a:lnTo>
                  <a:lnTo>
                    <a:pt x="102" y="419"/>
                  </a:lnTo>
                  <a:lnTo>
                    <a:pt x="98" y="423"/>
                  </a:lnTo>
                  <a:lnTo>
                    <a:pt x="94" y="425"/>
                  </a:lnTo>
                  <a:lnTo>
                    <a:pt x="89" y="426"/>
                  </a:lnTo>
                  <a:lnTo>
                    <a:pt x="83" y="427"/>
                  </a:lnTo>
                  <a:lnTo>
                    <a:pt x="26" y="427"/>
                  </a:lnTo>
                  <a:lnTo>
                    <a:pt x="26" y="427"/>
                  </a:lnTo>
                  <a:lnTo>
                    <a:pt x="21" y="426"/>
                  </a:lnTo>
                  <a:lnTo>
                    <a:pt x="16" y="425"/>
                  </a:lnTo>
                  <a:lnTo>
                    <a:pt x="12" y="423"/>
                  </a:lnTo>
                  <a:lnTo>
                    <a:pt x="8" y="419"/>
                  </a:lnTo>
                  <a:lnTo>
                    <a:pt x="5" y="415"/>
                  </a:lnTo>
                  <a:lnTo>
                    <a:pt x="2" y="411"/>
                  </a:lnTo>
                  <a:lnTo>
                    <a:pt x="0" y="406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396"/>
                  </a:lnTo>
                  <a:lnTo>
                    <a:pt x="2" y="390"/>
                  </a:lnTo>
                  <a:lnTo>
                    <a:pt x="5" y="386"/>
                  </a:lnTo>
                  <a:lnTo>
                    <a:pt x="8" y="383"/>
                  </a:lnTo>
                  <a:lnTo>
                    <a:pt x="12" y="380"/>
                  </a:lnTo>
                  <a:lnTo>
                    <a:pt x="16" y="377"/>
                  </a:lnTo>
                  <a:lnTo>
                    <a:pt x="21" y="375"/>
                  </a:lnTo>
                  <a:lnTo>
                    <a:pt x="26" y="375"/>
                  </a:lnTo>
                  <a:lnTo>
                    <a:pt x="83" y="375"/>
                  </a:lnTo>
                  <a:lnTo>
                    <a:pt x="83" y="375"/>
                  </a:lnTo>
                  <a:close/>
                  <a:moveTo>
                    <a:pt x="359" y="286"/>
                  </a:moveTo>
                  <a:lnTo>
                    <a:pt x="359" y="286"/>
                  </a:lnTo>
                  <a:lnTo>
                    <a:pt x="359" y="280"/>
                  </a:lnTo>
                  <a:lnTo>
                    <a:pt x="359" y="276"/>
                  </a:lnTo>
                  <a:lnTo>
                    <a:pt x="360" y="271"/>
                  </a:lnTo>
                  <a:lnTo>
                    <a:pt x="361" y="266"/>
                  </a:lnTo>
                  <a:lnTo>
                    <a:pt x="365" y="262"/>
                  </a:lnTo>
                  <a:lnTo>
                    <a:pt x="368" y="259"/>
                  </a:lnTo>
                  <a:lnTo>
                    <a:pt x="372" y="256"/>
                  </a:lnTo>
                  <a:lnTo>
                    <a:pt x="378" y="253"/>
                  </a:lnTo>
                  <a:lnTo>
                    <a:pt x="378" y="253"/>
                  </a:lnTo>
                  <a:lnTo>
                    <a:pt x="383" y="253"/>
                  </a:lnTo>
                  <a:lnTo>
                    <a:pt x="387" y="253"/>
                  </a:lnTo>
                  <a:lnTo>
                    <a:pt x="393" y="254"/>
                  </a:lnTo>
                  <a:lnTo>
                    <a:pt x="397" y="256"/>
                  </a:lnTo>
                  <a:lnTo>
                    <a:pt x="401" y="259"/>
                  </a:lnTo>
                  <a:lnTo>
                    <a:pt x="404" y="262"/>
                  </a:lnTo>
                  <a:lnTo>
                    <a:pt x="408" y="266"/>
                  </a:lnTo>
                  <a:lnTo>
                    <a:pt x="409" y="272"/>
                  </a:lnTo>
                  <a:lnTo>
                    <a:pt x="424" y="322"/>
                  </a:lnTo>
                  <a:lnTo>
                    <a:pt x="424" y="322"/>
                  </a:lnTo>
                  <a:lnTo>
                    <a:pt x="451" y="313"/>
                  </a:lnTo>
                  <a:lnTo>
                    <a:pt x="479" y="306"/>
                  </a:lnTo>
                  <a:lnTo>
                    <a:pt x="479" y="306"/>
                  </a:lnTo>
                  <a:lnTo>
                    <a:pt x="480" y="305"/>
                  </a:lnTo>
                  <a:lnTo>
                    <a:pt x="480" y="305"/>
                  </a:lnTo>
                  <a:lnTo>
                    <a:pt x="504" y="301"/>
                  </a:lnTo>
                  <a:lnTo>
                    <a:pt x="528" y="299"/>
                  </a:lnTo>
                  <a:lnTo>
                    <a:pt x="528" y="260"/>
                  </a:lnTo>
                  <a:lnTo>
                    <a:pt x="528" y="260"/>
                  </a:lnTo>
                  <a:lnTo>
                    <a:pt x="528" y="254"/>
                  </a:lnTo>
                  <a:lnTo>
                    <a:pt x="531" y="249"/>
                  </a:lnTo>
                  <a:lnTo>
                    <a:pt x="533" y="245"/>
                  </a:lnTo>
                  <a:lnTo>
                    <a:pt x="536" y="242"/>
                  </a:lnTo>
                  <a:lnTo>
                    <a:pt x="540" y="238"/>
                  </a:lnTo>
                  <a:lnTo>
                    <a:pt x="545" y="236"/>
                  </a:lnTo>
                  <a:lnTo>
                    <a:pt x="549" y="234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60" y="234"/>
                  </a:lnTo>
                  <a:lnTo>
                    <a:pt x="564" y="236"/>
                  </a:lnTo>
                  <a:lnTo>
                    <a:pt x="568" y="238"/>
                  </a:lnTo>
                  <a:lnTo>
                    <a:pt x="573" y="242"/>
                  </a:lnTo>
                  <a:lnTo>
                    <a:pt x="576" y="245"/>
                  </a:lnTo>
                  <a:lnTo>
                    <a:pt x="578" y="249"/>
                  </a:lnTo>
                  <a:lnTo>
                    <a:pt x="579" y="254"/>
                  </a:lnTo>
                  <a:lnTo>
                    <a:pt x="580" y="260"/>
                  </a:lnTo>
                  <a:lnTo>
                    <a:pt x="580" y="299"/>
                  </a:lnTo>
                  <a:lnTo>
                    <a:pt x="580" y="299"/>
                  </a:lnTo>
                  <a:lnTo>
                    <a:pt x="605" y="301"/>
                  </a:lnTo>
                  <a:lnTo>
                    <a:pt x="630" y="306"/>
                  </a:lnTo>
                  <a:lnTo>
                    <a:pt x="630" y="306"/>
                  </a:lnTo>
                  <a:lnTo>
                    <a:pt x="630" y="306"/>
                  </a:lnTo>
                  <a:lnTo>
                    <a:pt x="630" y="306"/>
                  </a:lnTo>
                  <a:lnTo>
                    <a:pt x="658" y="313"/>
                  </a:lnTo>
                  <a:lnTo>
                    <a:pt x="685" y="322"/>
                  </a:lnTo>
                  <a:lnTo>
                    <a:pt x="700" y="272"/>
                  </a:lnTo>
                  <a:lnTo>
                    <a:pt x="700" y="272"/>
                  </a:lnTo>
                  <a:lnTo>
                    <a:pt x="701" y="266"/>
                  </a:lnTo>
                  <a:lnTo>
                    <a:pt x="704" y="262"/>
                  </a:lnTo>
                  <a:lnTo>
                    <a:pt x="707" y="259"/>
                  </a:lnTo>
                  <a:lnTo>
                    <a:pt x="712" y="256"/>
                  </a:lnTo>
                  <a:lnTo>
                    <a:pt x="716" y="254"/>
                  </a:lnTo>
                  <a:lnTo>
                    <a:pt x="721" y="253"/>
                  </a:lnTo>
                  <a:lnTo>
                    <a:pt x="726" y="253"/>
                  </a:lnTo>
                  <a:lnTo>
                    <a:pt x="731" y="253"/>
                  </a:lnTo>
                  <a:lnTo>
                    <a:pt x="731" y="253"/>
                  </a:lnTo>
                  <a:lnTo>
                    <a:pt x="737" y="256"/>
                  </a:lnTo>
                  <a:lnTo>
                    <a:pt x="741" y="259"/>
                  </a:lnTo>
                  <a:lnTo>
                    <a:pt x="744" y="262"/>
                  </a:lnTo>
                  <a:lnTo>
                    <a:pt x="746" y="266"/>
                  </a:lnTo>
                  <a:lnTo>
                    <a:pt x="748" y="271"/>
                  </a:lnTo>
                  <a:lnTo>
                    <a:pt x="749" y="276"/>
                  </a:lnTo>
                  <a:lnTo>
                    <a:pt x="749" y="280"/>
                  </a:lnTo>
                  <a:lnTo>
                    <a:pt x="748" y="286"/>
                  </a:lnTo>
                  <a:lnTo>
                    <a:pt x="655" y="610"/>
                  </a:lnTo>
                  <a:lnTo>
                    <a:pt x="655" y="610"/>
                  </a:lnTo>
                  <a:lnTo>
                    <a:pt x="652" y="616"/>
                  </a:lnTo>
                  <a:lnTo>
                    <a:pt x="649" y="620"/>
                  </a:lnTo>
                  <a:lnTo>
                    <a:pt x="646" y="623"/>
                  </a:lnTo>
                  <a:lnTo>
                    <a:pt x="642" y="626"/>
                  </a:lnTo>
                  <a:lnTo>
                    <a:pt x="637" y="627"/>
                  </a:lnTo>
                  <a:lnTo>
                    <a:pt x="632" y="629"/>
                  </a:lnTo>
                  <a:lnTo>
                    <a:pt x="628" y="630"/>
                  </a:lnTo>
                  <a:lnTo>
                    <a:pt x="622" y="629"/>
                  </a:lnTo>
                  <a:lnTo>
                    <a:pt x="622" y="629"/>
                  </a:lnTo>
                  <a:lnTo>
                    <a:pt x="617" y="626"/>
                  </a:lnTo>
                  <a:lnTo>
                    <a:pt x="613" y="623"/>
                  </a:lnTo>
                  <a:lnTo>
                    <a:pt x="609" y="620"/>
                  </a:lnTo>
                  <a:lnTo>
                    <a:pt x="607" y="616"/>
                  </a:lnTo>
                  <a:lnTo>
                    <a:pt x="605" y="611"/>
                  </a:lnTo>
                  <a:lnTo>
                    <a:pt x="604" y="607"/>
                  </a:lnTo>
                  <a:lnTo>
                    <a:pt x="604" y="602"/>
                  </a:lnTo>
                  <a:lnTo>
                    <a:pt x="605" y="596"/>
                  </a:lnTo>
                  <a:lnTo>
                    <a:pt x="670" y="372"/>
                  </a:lnTo>
                  <a:lnTo>
                    <a:pt x="670" y="372"/>
                  </a:lnTo>
                  <a:lnTo>
                    <a:pt x="645" y="363"/>
                  </a:lnTo>
                  <a:lnTo>
                    <a:pt x="619" y="356"/>
                  </a:lnTo>
                  <a:lnTo>
                    <a:pt x="619" y="356"/>
                  </a:lnTo>
                  <a:lnTo>
                    <a:pt x="619" y="356"/>
                  </a:lnTo>
                  <a:lnTo>
                    <a:pt x="600" y="353"/>
                  </a:lnTo>
                  <a:lnTo>
                    <a:pt x="580" y="350"/>
                  </a:lnTo>
                  <a:lnTo>
                    <a:pt x="580" y="414"/>
                  </a:lnTo>
                  <a:lnTo>
                    <a:pt x="580" y="414"/>
                  </a:lnTo>
                  <a:lnTo>
                    <a:pt x="579" y="418"/>
                  </a:lnTo>
                  <a:lnTo>
                    <a:pt x="578" y="424"/>
                  </a:lnTo>
                  <a:lnTo>
                    <a:pt x="576" y="428"/>
                  </a:lnTo>
                  <a:lnTo>
                    <a:pt x="573" y="431"/>
                  </a:lnTo>
                  <a:lnTo>
                    <a:pt x="568" y="434"/>
                  </a:lnTo>
                  <a:lnTo>
                    <a:pt x="564" y="438"/>
                  </a:lnTo>
                  <a:lnTo>
                    <a:pt x="560" y="439"/>
                  </a:lnTo>
                  <a:lnTo>
                    <a:pt x="554" y="440"/>
                  </a:lnTo>
                  <a:lnTo>
                    <a:pt x="554" y="440"/>
                  </a:lnTo>
                  <a:lnTo>
                    <a:pt x="549" y="439"/>
                  </a:lnTo>
                  <a:lnTo>
                    <a:pt x="545" y="438"/>
                  </a:lnTo>
                  <a:lnTo>
                    <a:pt x="540" y="434"/>
                  </a:lnTo>
                  <a:lnTo>
                    <a:pt x="536" y="431"/>
                  </a:lnTo>
                  <a:lnTo>
                    <a:pt x="533" y="428"/>
                  </a:lnTo>
                  <a:lnTo>
                    <a:pt x="531" y="424"/>
                  </a:lnTo>
                  <a:lnTo>
                    <a:pt x="528" y="418"/>
                  </a:lnTo>
                  <a:lnTo>
                    <a:pt x="528" y="414"/>
                  </a:lnTo>
                  <a:lnTo>
                    <a:pt x="528" y="350"/>
                  </a:lnTo>
                  <a:lnTo>
                    <a:pt x="528" y="350"/>
                  </a:lnTo>
                  <a:lnTo>
                    <a:pt x="509" y="353"/>
                  </a:lnTo>
                  <a:lnTo>
                    <a:pt x="491" y="356"/>
                  </a:lnTo>
                  <a:lnTo>
                    <a:pt x="491" y="356"/>
                  </a:lnTo>
                  <a:lnTo>
                    <a:pt x="490" y="356"/>
                  </a:lnTo>
                  <a:lnTo>
                    <a:pt x="490" y="356"/>
                  </a:lnTo>
                  <a:lnTo>
                    <a:pt x="464" y="363"/>
                  </a:lnTo>
                  <a:lnTo>
                    <a:pt x="439" y="372"/>
                  </a:lnTo>
                  <a:lnTo>
                    <a:pt x="504" y="596"/>
                  </a:lnTo>
                  <a:lnTo>
                    <a:pt x="504" y="596"/>
                  </a:lnTo>
                  <a:lnTo>
                    <a:pt x="505" y="602"/>
                  </a:lnTo>
                  <a:lnTo>
                    <a:pt x="505" y="607"/>
                  </a:lnTo>
                  <a:lnTo>
                    <a:pt x="504" y="611"/>
                  </a:lnTo>
                  <a:lnTo>
                    <a:pt x="502" y="616"/>
                  </a:lnTo>
                  <a:lnTo>
                    <a:pt x="499" y="620"/>
                  </a:lnTo>
                  <a:lnTo>
                    <a:pt x="495" y="623"/>
                  </a:lnTo>
                  <a:lnTo>
                    <a:pt x="492" y="626"/>
                  </a:lnTo>
                  <a:lnTo>
                    <a:pt x="486" y="629"/>
                  </a:lnTo>
                  <a:lnTo>
                    <a:pt x="486" y="629"/>
                  </a:lnTo>
                  <a:lnTo>
                    <a:pt x="481" y="630"/>
                  </a:lnTo>
                  <a:lnTo>
                    <a:pt x="477" y="629"/>
                  </a:lnTo>
                  <a:lnTo>
                    <a:pt x="471" y="627"/>
                  </a:lnTo>
                  <a:lnTo>
                    <a:pt x="467" y="626"/>
                  </a:lnTo>
                  <a:lnTo>
                    <a:pt x="463" y="623"/>
                  </a:lnTo>
                  <a:lnTo>
                    <a:pt x="459" y="620"/>
                  </a:lnTo>
                  <a:lnTo>
                    <a:pt x="456" y="616"/>
                  </a:lnTo>
                  <a:lnTo>
                    <a:pt x="454" y="610"/>
                  </a:lnTo>
                  <a:lnTo>
                    <a:pt x="359" y="286"/>
                  </a:lnTo>
                  <a:lnTo>
                    <a:pt x="359" y="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Freeform: Shape 21"/>
            <p:cNvSpPr/>
            <p:nvPr/>
          </p:nvSpPr>
          <p:spPr bwMode="auto">
            <a:xfrm>
              <a:off x="11132" y="4934"/>
              <a:ext cx="646" cy="646"/>
            </a:xfrm>
            <a:custGeom>
              <a:avLst/>
              <a:gdLst>
                <a:gd name="T0" fmla="*/ 1040 w 1104"/>
                <a:gd name="T1" fmla="*/ 3 h 1104"/>
                <a:gd name="T2" fmla="*/ 800 w 1104"/>
                <a:gd name="T3" fmla="*/ 51 h 1104"/>
                <a:gd name="T4" fmla="*/ 817 w 1104"/>
                <a:gd name="T5" fmla="*/ 333 h 1104"/>
                <a:gd name="T6" fmla="*/ 1001 w 1104"/>
                <a:gd name="T7" fmla="*/ 207 h 1104"/>
                <a:gd name="T8" fmla="*/ 1048 w 1104"/>
                <a:gd name="T9" fmla="*/ 372 h 1104"/>
                <a:gd name="T10" fmla="*/ 695 w 1104"/>
                <a:gd name="T11" fmla="*/ 383 h 1104"/>
                <a:gd name="T12" fmla="*/ 673 w 1104"/>
                <a:gd name="T13" fmla="*/ 372 h 1104"/>
                <a:gd name="T14" fmla="*/ 670 w 1104"/>
                <a:gd name="T15" fmla="*/ 20 h 1104"/>
                <a:gd name="T16" fmla="*/ 689 w 1104"/>
                <a:gd name="T17" fmla="*/ 1 h 1104"/>
                <a:gd name="T18" fmla="*/ 332 w 1104"/>
                <a:gd name="T19" fmla="*/ 1063 h 1104"/>
                <a:gd name="T20" fmla="*/ 288 w 1104"/>
                <a:gd name="T21" fmla="*/ 1102 h 1104"/>
                <a:gd name="T22" fmla="*/ 239 w 1104"/>
                <a:gd name="T23" fmla="*/ 1093 h 1104"/>
                <a:gd name="T24" fmla="*/ 219 w 1104"/>
                <a:gd name="T25" fmla="*/ 1081 h 1104"/>
                <a:gd name="T26" fmla="*/ 201 w 1104"/>
                <a:gd name="T27" fmla="*/ 1093 h 1104"/>
                <a:gd name="T28" fmla="*/ 151 w 1104"/>
                <a:gd name="T29" fmla="*/ 1102 h 1104"/>
                <a:gd name="T30" fmla="*/ 107 w 1104"/>
                <a:gd name="T31" fmla="*/ 1063 h 1104"/>
                <a:gd name="T32" fmla="*/ 61 w 1104"/>
                <a:gd name="T33" fmla="*/ 690 h 1104"/>
                <a:gd name="T34" fmla="*/ 20 w 1104"/>
                <a:gd name="T35" fmla="*/ 650 h 1104"/>
                <a:gd name="T36" fmla="*/ 2 w 1104"/>
                <a:gd name="T37" fmla="*/ 471 h 1104"/>
                <a:gd name="T38" fmla="*/ 25 w 1104"/>
                <a:gd name="T39" fmla="*/ 331 h 1104"/>
                <a:gd name="T40" fmla="*/ 156 w 1104"/>
                <a:gd name="T41" fmla="*/ 300 h 1104"/>
                <a:gd name="T42" fmla="*/ 219 w 1104"/>
                <a:gd name="T43" fmla="*/ 380 h 1104"/>
                <a:gd name="T44" fmla="*/ 284 w 1104"/>
                <a:gd name="T45" fmla="*/ 300 h 1104"/>
                <a:gd name="T46" fmla="*/ 377 w 1104"/>
                <a:gd name="T47" fmla="*/ 318 h 1104"/>
                <a:gd name="T48" fmla="*/ 440 w 1104"/>
                <a:gd name="T49" fmla="*/ 392 h 1104"/>
                <a:gd name="T50" fmla="*/ 474 w 1104"/>
                <a:gd name="T51" fmla="*/ 405 h 1104"/>
                <a:gd name="T52" fmla="*/ 542 w 1104"/>
                <a:gd name="T53" fmla="*/ 354 h 1104"/>
                <a:gd name="T54" fmla="*/ 597 w 1104"/>
                <a:gd name="T55" fmla="*/ 353 h 1104"/>
                <a:gd name="T56" fmla="*/ 624 w 1104"/>
                <a:gd name="T57" fmla="*/ 402 h 1104"/>
                <a:gd name="T58" fmla="*/ 573 w 1104"/>
                <a:gd name="T59" fmla="*/ 461 h 1104"/>
                <a:gd name="T60" fmla="*/ 476 w 1104"/>
                <a:gd name="T61" fmla="*/ 521 h 1104"/>
                <a:gd name="T62" fmla="*/ 446 w 1104"/>
                <a:gd name="T63" fmla="*/ 525 h 1104"/>
                <a:gd name="T64" fmla="*/ 396 w 1104"/>
                <a:gd name="T65" fmla="*/ 493 h 1104"/>
                <a:gd name="T66" fmla="*/ 334 w 1104"/>
                <a:gd name="T67" fmla="*/ 1052 h 1104"/>
                <a:gd name="T68" fmla="*/ 257 w 1104"/>
                <a:gd name="T69" fmla="*/ 61 h 1104"/>
                <a:gd name="T70" fmla="*/ 297 w 1104"/>
                <a:gd name="T71" fmla="*/ 97 h 1104"/>
                <a:gd name="T72" fmla="*/ 312 w 1104"/>
                <a:gd name="T73" fmla="*/ 152 h 1104"/>
                <a:gd name="T74" fmla="*/ 300 w 1104"/>
                <a:gd name="T75" fmla="*/ 202 h 1104"/>
                <a:gd name="T76" fmla="*/ 261 w 1104"/>
                <a:gd name="T77" fmla="*/ 252 h 1104"/>
                <a:gd name="T78" fmla="*/ 217 w 1104"/>
                <a:gd name="T79" fmla="*/ 268 h 1104"/>
                <a:gd name="T80" fmla="*/ 166 w 1104"/>
                <a:gd name="T81" fmla="*/ 243 h 1104"/>
                <a:gd name="T82" fmla="*/ 134 w 1104"/>
                <a:gd name="T83" fmla="*/ 188 h 1104"/>
                <a:gd name="T84" fmla="*/ 129 w 1104"/>
                <a:gd name="T85" fmla="*/ 138 h 1104"/>
                <a:gd name="T86" fmla="*/ 150 w 1104"/>
                <a:gd name="T87" fmla="*/ 87 h 1104"/>
                <a:gd name="T88" fmla="*/ 195 w 1104"/>
                <a:gd name="T89" fmla="*/ 57 h 1104"/>
                <a:gd name="T90" fmla="*/ 817 w 1104"/>
                <a:gd name="T91" fmla="*/ 106 h 1104"/>
                <a:gd name="T92" fmla="*/ 791 w 1104"/>
                <a:gd name="T93" fmla="*/ 94 h 1104"/>
                <a:gd name="T94" fmla="*/ 769 w 1104"/>
                <a:gd name="T95" fmla="*/ 113 h 1104"/>
                <a:gd name="T96" fmla="*/ 784 w 1104"/>
                <a:gd name="T97" fmla="*/ 255 h 1104"/>
                <a:gd name="T98" fmla="*/ 821 w 1104"/>
                <a:gd name="T99" fmla="*/ 291 h 1104"/>
                <a:gd name="T100" fmla="*/ 875 w 1104"/>
                <a:gd name="T101" fmla="*/ 258 h 1104"/>
                <a:gd name="T102" fmla="*/ 1099 w 1104"/>
                <a:gd name="T103" fmla="*/ 50 h 1104"/>
                <a:gd name="T104" fmla="*/ 1097 w 1104"/>
                <a:gd name="T105" fmla="*/ 30 h 1104"/>
                <a:gd name="T106" fmla="*/ 1016 w 1104"/>
                <a:gd name="T107" fmla="*/ 75 h 1104"/>
                <a:gd name="T108" fmla="*/ 825 w 1104"/>
                <a:gd name="T109" fmla="*/ 142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04" h="1104">
                  <a:moveTo>
                    <a:pt x="695" y="0"/>
                  </a:moveTo>
                  <a:lnTo>
                    <a:pt x="1027" y="0"/>
                  </a:lnTo>
                  <a:lnTo>
                    <a:pt x="1027" y="0"/>
                  </a:lnTo>
                  <a:lnTo>
                    <a:pt x="1031" y="0"/>
                  </a:lnTo>
                  <a:lnTo>
                    <a:pt x="1035" y="2"/>
                  </a:lnTo>
                  <a:lnTo>
                    <a:pt x="1040" y="3"/>
                  </a:lnTo>
                  <a:lnTo>
                    <a:pt x="1043" y="6"/>
                  </a:lnTo>
                  <a:lnTo>
                    <a:pt x="1043" y="6"/>
                  </a:lnTo>
                  <a:lnTo>
                    <a:pt x="1008" y="29"/>
                  </a:lnTo>
                  <a:lnTo>
                    <a:pt x="973" y="51"/>
                  </a:lnTo>
                  <a:lnTo>
                    <a:pt x="800" y="51"/>
                  </a:lnTo>
                  <a:lnTo>
                    <a:pt x="800" y="51"/>
                  </a:lnTo>
                  <a:lnTo>
                    <a:pt x="791" y="51"/>
                  </a:lnTo>
                  <a:lnTo>
                    <a:pt x="721" y="51"/>
                  </a:lnTo>
                  <a:lnTo>
                    <a:pt x="721" y="332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17" y="333"/>
                  </a:lnTo>
                  <a:lnTo>
                    <a:pt x="825" y="334"/>
                  </a:lnTo>
                  <a:lnTo>
                    <a:pt x="833" y="334"/>
                  </a:lnTo>
                  <a:lnTo>
                    <a:pt x="841" y="332"/>
                  </a:lnTo>
                  <a:lnTo>
                    <a:pt x="1001" y="332"/>
                  </a:lnTo>
                  <a:lnTo>
                    <a:pt x="1001" y="207"/>
                  </a:lnTo>
                  <a:lnTo>
                    <a:pt x="1001" y="207"/>
                  </a:lnTo>
                  <a:lnTo>
                    <a:pt x="1053" y="156"/>
                  </a:lnTo>
                  <a:lnTo>
                    <a:pt x="1053" y="357"/>
                  </a:lnTo>
                  <a:lnTo>
                    <a:pt x="1053" y="357"/>
                  </a:lnTo>
                  <a:lnTo>
                    <a:pt x="1053" y="363"/>
                  </a:lnTo>
                  <a:lnTo>
                    <a:pt x="1050" y="367"/>
                  </a:lnTo>
                  <a:lnTo>
                    <a:pt x="1048" y="372"/>
                  </a:lnTo>
                  <a:lnTo>
                    <a:pt x="1045" y="376"/>
                  </a:lnTo>
                  <a:lnTo>
                    <a:pt x="1041" y="379"/>
                  </a:lnTo>
                  <a:lnTo>
                    <a:pt x="1036" y="381"/>
                  </a:lnTo>
                  <a:lnTo>
                    <a:pt x="1032" y="382"/>
                  </a:lnTo>
                  <a:lnTo>
                    <a:pt x="1027" y="383"/>
                  </a:lnTo>
                  <a:lnTo>
                    <a:pt x="695" y="383"/>
                  </a:lnTo>
                  <a:lnTo>
                    <a:pt x="695" y="383"/>
                  </a:lnTo>
                  <a:lnTo>
                    <a:pt x="689" y="382"/>
                  </a:lnTo>
                  <a:lnTo>
                    <a:pt x="685" y="381"/>
                  </a:lnTo>
                  <a:lnTo>
                    <a:pt x="681" y="379"/>
                  </a:lnTo>
                  <a:lnTo>
                    <a:pt x="676" y="376"/>
                  </a:lnTo>
                  <a:lnTo>
                    <a:pt x="673" y="372"/>
                  </a:lnTo>
                  <a:lnTo>
                    <a:pt x="671" y="367"/>
                  </a:lnTo>
                  <a:lnTo>
                    <a:pt x="670" y="363"/>
                  </a:lnTo>
                  <a:lnTo>
                    <a:pt x="669" y="357"/>
                  </a:lnTo>
                  <a:lnTo>
                    <a:pt x="669" y="25"/>
                  </a:lnTo>
                  <a:lnTo>
                    <a:pt x="669" y="25"/>
                  </a:lnTo>
                  <a:lnTo>
                    <a:pt x="670" y="20"/>
                  </a:lnTo>
                  <a:lnTo>
                    <a:pt x="671" y="16"/>
                  </a:lnTo>
                  <a:lnTo>
                    <a:pt x="673" y="11"/>
                  </a:lnTo>
                  <a:lnTo>
                    <a:pt x="676" y="7"/>
                  </a:lnTo>
                  <a:lnTo>
                    <a:pt x="681" y="4"/>
                  </a:lnTo>
                  <a:lnTo>
                    <a:pt x="685" y="2"/>
                  </a:lnTo>
                  <a:lnTo>
                    <a:pt x="689" y="1"/>
                  </a:lnTo>
                  <a:lnTo>
                    <a:pt x="695" y="0"/>
                  </a:lnTo>
                  <a:lnTo>
                    <a:pt x="695" y="0"/>
                  </a:lnTo>
                  <a:close/>
                  <a:moveTo>
                    <a:pt x="334" y="1052"/>
                  </a:moveTo>
                  <a:lnTo>
                    <a:pt x="334" y="1052"/>
                  </a:lnTo>
                  <a:lnTo>
                    <a:pt x="334" y="1057"/>
                  </a:lnTo>
                  <a:lnTo>
                    <a:pt x="332" y="1063"/>
                  </a:lnTo>
                  <a:lnTo>
                    <a:pt x="328" y="1072"/>
                  </a:lnTo>
                  <a:lnTo>
                    <a:pt x="323" y="1081"/>
                  </a:lnTo>
                  <a:lnTo>
                    <a:pt x="315" y="1088"/>
                  </a:lnTo>
                  <a:lnTo>
                    <a:pt x="307" y="1095"/>
                  </a:lnTo>
                  <a:lnTo>
                    <a:pt x="298" y="1099"/>
                  </a:lnTo>
                  <a:lnTo>
                    <a:pt x="288" y="1102"/>
                  </a:lnTo>
                  <a:lnTo>
                    <a:pt x="278" y="1104"/>
                  </a:lnTo>
                  <a:lnTo>
                    <a:pt x="278" y="1104"/>
                  </a:lnTo>
                  <a:lnTo>
                    <a:pt x="265" y="1102"/>
                  </a:lnTo>
                  <a:lnTo>
                    <a:pt x="251" y="1098"/>
                  </a:lnTo>
                  <a:lnTo>
                    <a:pt x="244" y="1096"/>
                  </a:lnTo>
                  <a:lnTo>
                    <a:pt x="239" y="1093"/>
                  </a:lnTo>
                  <a:lnTo>
                    <a:pt x="233" y="1090"/>
                  </a:lnTo>
                  <a:lnTo>
                    <a:pt x="229" y="1085"/>
                  </a:lnTo>
                  <a:lnTo>
                    <a:pt x="229" y="1085"/>
                  </a:lnTo>
                  <a:lnTo>
                    <a:pt x="228" y="1083"/>
                  </a:lnTo>
                  <a:lnTo>
                    <a:pt x="225" y="1082"/>
                  </a:lnTo>
                  <a:lnTo>
                    <a:pt x="219" y="1081"/>
                  </a:lnTo>
                  <a:lnTo>
                    <a:pt x="215" y="1082"/>
                  </a:lnTo>
                  <a:lnTo>
                    <a:pt x="212" y="1083"/>
                  </a:lnTo>
                  <a:lnTo>
                    <a:pt x="210" y="1085"/>
                  </a:lnTo>
                  <a:lnTo>
                    <a:pt x="210" y="1085"/>
                  </a:lnTo>
                  <a:lnTo>
                    <a:pt x="206" y="1090"/>
                  </a:lnTo>
                  <a:lnTo>
                    <a:pt x="201" y="1093"/>
                  </a:lnTo>
                  <a:lnTo>
                    <a:pt x="196" y="1096"/>
                  </a:lnTo>
                  <a:lnTo>
                    <a:pt x="189" y="1098"/>
                  </a:lnTo>
                  <a:lnTo>
                    <a:pt x="175" y="1102"/>
                  </a:lnTo>
                  <a:lnTo>
                    <a:pt x="161" y="1104"/>
                  </a:lnTo>
                  <a:lnTo>
                    <a:pt x="161" y="1104"/>
                  </a:lnTo>
                  <a:lnTo>
                    <a:pt x="151" y="1102"/>
                  </a:lnTo>
                  <a:lnTo>
                    <a:pt x="142" y="1099"/>
                  </a:lnTo>
                  <a:lnTo>
                    <a:pt x="133" y="1095"/>
                  </a:lnTo>
                  <a:lnTo>
                    <a:pt x="124" y="1088"/>
                  </a:lnTo>
                  <a:lnTo>
                    <a:pt x="117" y="1081"/>
                  </a:lnTo>
                  <a:lnTo>
                    <a:pt x="111" y="1072"/>
                  </a:lnTo>
                  <a:lnTo>
                    <a:pt x="107" y="1063"/>
                  </a:lnTo>
                  <a:lnTo>
                    <a:pt x="105" y="1052"/>
                  </a:lnTo>
                  <a:lnTo>
                    <a:pt x="94" y="696"/>
                  </a:lnTo>
                  <a:lnTo>
                    <a:pt x="80" y="695"/>
                  </a:lnTo>
                  <a:lnTo>
                    <a:pt x="80" y="695"/>
                  </a:lnTo>
                  <a:lnTo>
                    <a:pt x="71" y="693"/>
                  </a:lnTo>
                  <a:lnTo>
                    <a:pt x="61" y="690"/>
                  </a:lnTo>
                  <a:lnTo>
                    <a:pt x="51" y="685"/>
                  </a:lnTo>
                  <a:lnTo>
                    <a:pt x="42" y="680"/>
                  </a:lnTo>
                  <a:lnTo>
                    <a:pt x="34" y="674"/>
                  </a:lnTo>
                  <a:lnTo>
                    <a:pt x="27" y="667"/>
                  </a:lnTo>
                  <a:lnTo>
                    <a:pt x="23" y="658"/>
                  </a:lnTo>
                  <a:lnTo>
                    <a:pt x="20" y="650"/>
                  </a:lnTo>
                  <a:lnTo>
                    <a:pt x="20" y="650"/>
                  </a:lnTo>
                  <a:lnTo>
                    <a:pt x="10" y="600"/>
                  </a:lnTo>
                  <a:lnTo>
                    <a:pt x="5" y="561"/>
                  </a:lnTo>
                  <a:lnTo>
                    <a:pt x="2" y="529"/>
                  </a:lnTo>
                  <a:lnTo>
                    <a:pt x="0" y="500"/>
                  </a:lnTo>
                  <a:lnTo>
                    <a:pt x="2" y="471"/>
                  </a:lnTo>
                  <a:lnTo>
                    <a:pt x="6" y="438"/>
                  </a:lnTo>
                  <a:lnTo>
                    <a:pt x="18" y="346"/>
                  </a:lnTo>
                  <a:lnTo>
                    <a:pt x="18" y="346"/>
                  </a:lnTo>
                  <a:lnTo>
                    <a:pt x="19" y="341"/>
                  </a:lnTo>
                  <a:lnTo>
                    <a:pt x="22" y="336"/>
                  </a:lnTo>
                  <a:lnTo>
                    <a:pt x="25" y="331"/>
                  </a:lnTo>
                  <a:lnTo>
                    <a:pt x="30" y="325"/>
                  </a:lnTo>
                  <a:lnTo>
                    <a:pt x="35" y="321"/>
                  </a:lnTo>
                  <a:lnTo>
                    <a:pt x="41" y="317"/>
                  </a:lnTo>
                  <a:lnTo>
                    <a:pt x="48" y="313"/>
                  </a:lnTo>
                  <a:lnTo>
                    <a:pt x="57" y="312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60" y="300"/>
                  </a:lnTo>
                  <a:lnTo>
                    <a:pt x="164" y="301"/>
                  </a:lnTo>
                  <a:lnTo>
                    <a:pt x="168" y="304"/>
                  </a:lnTo>
                  <a:lnTo>
                    <a:pt x="171" y="307"/>
                  </a:lnTo>
                  <a:lnTo>
                    <a:pt x="219" y="380"/>
                  </a:lnTo>
                  <a:lnTo>
                    <a:pt x="269" y="307"/>
                  </a:lnTo>
                  <a:lnTo>
                    <a:pt x="269" y="307"/>
                  </a:lnTo>
                  <a:lnTo>
                    <a:pt x="271" y="304"/>
                  </a:lnTo>
                  <a:lnTo>
                    <a:pt x="275" y="301"/>
                  </a:lnTo>
                  <a:lnTo>
                    <a:pt x="280" y="300"/>
                  </a:lnTo>
                  <a:lnTo>
                    <a:pt x="284" y="300"/>
                  </a:lnTo>
                  <a:lnTo>
                    <a:pt x="340" y="307"/>
                  </a:lnTo>
                  <a:lnTo>
                    <a:pt x="340" y="307"/>
                  </a:lnTo>
                  <a:lnTo>
                    <a:pt x="358" y="310"/>
                  </a:lnTo>
                  <a:lnTo>
                    <a:pt x="366" y="312"/>
                  </a:lnTo>
                  <a:lnTo>
                    <a:pt x="371" y="314"/>
                  </a:lnTo>
                  <a:lnTo>
                    <a:pt x="377" y="318"/>
                  </a:lnTo>
                  <a:lnTo>
                    <a:pt x="381" y="321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417" y="364"/>
                  </a:lnTo>
                  <a:lnTo>
                    <a:pt x="440" y="392"/>
                  </a:lnTo>
                  <a:lnTo>
                    <a:pt x="440" y="392"/>
                  </a:lnTo>
                  <a:lnTo>
                    <a:pt x="451" y="403"/>
                  </a:lnTo>
                  <a:lnTo>
                    <a:pt x="451" y="403"/>
                  </a:lnTo>
                  <a:lnTo>
                    <a:pt x="456" y="406"/>
                  </a:lnTo>
                  <a:lnTo>
                    <a:pt x="462" y="408"/>
                  </a:lnTo>
                  <a:lnTo>
                    <a:pt x="467" y="407"/>
                  </a:lnTo>
                  <a:lnTo>
                    <a:pt x="474" y="405"/>
                  </a:lnTo>
                  <a:lnTo>
                    <a:pt x="474" y="405"/>
                  </a:lnTo>
                  <a:lnTo>
                    <a:pt x="482" y="398"/>
                  </a:lnTo>
                  <a:lnTo>
                    <a:pt x="482" y="398"/>
                  </a:lnTo>
                  <a:lnTo>
                    <a:pt x="511" y="378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51" y="349"/>
                  </a:lnTo>
                  <a:lnTo>
                    <a:pt x="561" y="346"/>
                  </a:lnTo>
                  <a:lnTo>
                    <a:pt x="571" y="345"/>
                  </a:lnTo>
                  <a:lnTo>
                    <a:pt x="579" y="346"/>
                  </a:lnTo>
                  <a:lnTo>
                    <a:pt x="589" y="349"/>
                  </a:lnTo>
                  <a:lnTo>
                    <a:pt x="597" y="353"/>
                  </a:lnTo>
                  <a:lnTo>
                    <a:pt x="604" y="360"/>
                  </a:lnTo>
                  <a:lnTo>
                    <a:pt x="612" y="366"/>
                  </a:lnTo>
                  <a:lnTo>
                    <a:pt x="616" y="375"/>
                  </a:lnTo>
                  <a:lnTo>
                    <a:pt x="620" y="383"/>
                  </a:lnTo>
                  <a:lnTo>
                    <a:pt x="623" y="392"/>
                  </a:lnTo>
                  <a:lnTo>
                    <a:pt x="624" y="402"/>
                  </a:lnTo>
                  <a:lnTo>
                    <a:pt x="623" y="410"/>
                  </a:lnTo>
                  <a:lnTo>
                    <a:pt x="619" y="420"/>
                  </a:lnTo>
                  <a:lnTo>
                    <a:pt x="613" y="429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573" y="461"/>
                  </a:lnTo>
                  <a:lnTo>
                    <a:pt x="542" y="484"/>
                  </a:lnTo>
                  <a:lnTo>
                    <a:pt x="542" y="484"/>
                  </a:lnTo>
                  <a:lnTo>
                    <a:pt x="522" y="495"/>
                  </a:lnTo>
                  <a:lnTo>
                    <a:pt x="505" y="506"/>
                  </a:lnTo>
                  <a:lnTo>
                    <a:pt x="490" y="515"/>
                  </a:lnTo>
                  <a:lnTo>
                    <a:pt x="476" y="521"/>
                  </a:lnTo>
                  <a:lnTo>
                    <a:pt x="476" y="521"/>
                  </a:lnTo>
                  <a:lnTo>
                    <a:pt x="470" y="524"/>
                  </a:lnTo>
                  <a:lnTo>
                    <a:pt x="464" y="525"/>
                  </a:lnTo>
                  <a:lnTo>
                    <a:pt x="458" y="526"/>
                  </a:lnTo>
                  <a:lnTo>
                    <a:pt x="452" y="526"/>
                  </a:lnTo>
                  <a:lnTo>
                    <a:pt x="446" y="525"/>
                  </a:lnTo>
                  <a:lnTo>
                    <a:pt x="439" y="524"/>
                  </a:lnTo>
                  <a:lnTo>
                    <a:pt x="433" y="520"/>
                  </a:lnTo>
                  <a:lnTo>
                    <a:pt x="427" y="517"/>
                  </a:lnTo>
                  <a:lnTo>
                    <a:pt x="427" y="517"/>
                  </a:lnTo>
                  <a:lnTo>
                    <a:pt x="411" y="506"/>
                  </a:lnTo>
                  <a:lnTo>
                    <a:pt x="396" y="493"/>
                  </a:lnTo>
                  <a:lnTo>
                    <a:pt x="380" y="478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52" y="447"/>
                  </a:lnTo>
                  <a:lnTo>
                    <a:pt x="334" y="1052"/>
                  </a:lnTo>
                  <a:lnTo>
                    <a:pt x="334" y="1052"/>
                  </a:lnTo>
                  <a:close/>
                  <a:moveTo>
                    <a:pt x="221" y="52"/>
                  </a:moveTo>
                  <a:lnTo>
                    <a:pt x="221" y="52"/>
                  </a:lnTo>
                  <a:lnTo>
                    <a:pt x="231" y="53"/>
                  </a:lnTo>
                  <a:lnTo>
                    <a:pt x="240" y="55"/>
                  </a:lnTo>
                  <a:lnTo>
                    <a:pt x="248" y="58"/>
                  </a:lnTo>
                  <a:lnTo>
                    <a:pt x="257" y="61"/>
                  </a:lnTo>
                  <a:lnTo>
                    <a:pt x="266" y="65"/>
                  </a:lnTo>
                  <a:lnTo>
                    <a:pt x="273" y="70"/>
                  </a:lnTo>
                  <a:lnTo>
                    <a:pt x="280" y="76"/>
                  </a:lnTo>
                  <a:lnTo>
                    <a:pt x="286" y="83"/>
                  </a:lnTo>
                  <a:lnTo>
                    <a:pt x="292" y="89"/>
                  </a:lnTo>
                  <a:lnTo>
                    <a:pt x="297" y="97"/>
                  </a:lnTo>
                  <a:lnTo>
                    <a:pt x="301" y="105"/>
                  </a:lnTo>
                  <a:lnTo>
                    <a:pt x="306" y="114"/>
                  </a:lnTo>
                  <a:lnTo>
                    <a:pt x="309" y="122"/>
                  </a:lnTo>
                  <a:lnTo>
                    <a:pt x="310" y="132"/>
                  </a:lnTo>
                  <a:lnTo>
                    <a:pt x="312" y="141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11" y="161"/>
                  </a:lnTo>
                  <a:lnTo>
                    <a:pt x="310" y="172"/>
                  </a:lnTo>
                  <a:lnTo>
                    <a:pt x="308" y="182"/>
                  </a:lnTo>
                  <a:lnTo>
                    <a:pt x="303" y="193"/>
                  </a:lnTo>
                  <a:lnTo>
                    <a:pt x="300" y="202"/>
                  </a:lnTo>
                  <a:lnTo>
                    <a:pt x="295" y="212"/>
                  </a:lnTo>
                  <a:lnTo>
                    <a:pt x="289" y="221"/>
                  </a:lnTo>
                  <a:lnTo>
                    <a:pt x="284" y="230"/>
                  </a:lnTo>
                  <a:lnTo>
                    <a:pt x="276" y="238"/>
                  </a:lnTo>
                  <a:lnTo>
                    <a:pt x="270" y="245"/>
                  </a:lnTo>
                  <a:lnTo>
                    <a:pt x="261" y="252"/>
                  </a:lnTo>
                  <a:lnTo>
                    <a:pt x="254" y="257"/>
                  </a:lnTo>
                  <a:lnTo>
                    <a:pt x="245" y="262"/>
                  </a:lnTo>
                  <a:lnTo>
                    <a:pt x="237" y="265"/>
                  </a:lnTo>
                  <a:lnTo>
                    <a:pt x="227" y="267"/>
                  </a:lnTo>
                  <a:lnTo>
                    <a:pt x="217" y="268"/>
                  </a:lnTo>
                  <a:lnTo>
                    <a:pt x="217" y="268"/>
                  </a:lnTo>
                  <a:lnTo>
                    <a:pt x="209" y="267"/>
                  </a:lnTo>
                  <a:lnTo>
                    <a:pt x="199" y="265"/>
                  </a:lnTo>
                  <a:lnTo>
                    <a:pt x="190" y="260"/>
                  </a:lnTo>
                  <a:lnTo>
                    <a:pt x="182" y="256"/>
                  </a:lnTo>
                  <a:lnTo>
                    <a:pt x="174" y="250"/>
                  </a:lnTo>
                  <a:lnTo>
                    <a:pt x="166" y="243"/>
                  </a:lnTo>
                  <a:lnTo>
                    <a:pt x="160" y="236"/>
                  </a:lnTo>
                  <a:lnTo>
                    <a:pt x="154" y="227"/>
                  </a:lnTo>
                  <a:lnTo>
                    <a:pt x="147" y="218"/>
                  </a:lnTo>
                  <a:lnTo>
                    <a:pt x="143" y="209"/>
                  </a:lnTo>
                  <a:lnTo>
                    <a:pt x="137" y="199"/>
                  </a:lnTo>
                  <a:lnTo>
                    <a:pt x="134" y="188"/>
                  </a:lnTo>
                  <a:lnTo>
                    <a:pt x="131" y="179"/>
                  </a:lnTo>
                  <a:lnTo>
                    <a:pt x="129" y="168"/>
                  </a:lnTo>
                  <a:lnTo>
                    <a:pt x="128" y="158"/>
                  </a:lnTo>
                  <a:lnTo>
                    <a:pt x="128" y="147"/>
                  </a:lnTo>
                  <a:lnTo>
                    <a:pt x="128" y="147"/>
                  </a:lnTo>
                  <a:lnTo>
                    <a:pt x="129" y="138"/>
                  </a:lnTo>
                  <a:lnTo>
                    <a:pt x="130" y="128"/>
                  </a:lnTo>
                  <a:lnTo>
                    <a:pt x="132" y="119"/>
                  </a:lnTo>
                  <a:lnTo>
                    <a:pt x="135" y="110"/>
                  </a:lnTo>
                  <a:lnTo>
                    <a:pt x="140" y="102"/>
                  </a:lnTo>
                  <a:lnTo>
                    <a:pt x="144" y="93"/>
                  </a:lnTo>
                  <a:lnTo>
                    <a:pt x="150" y="87"/>
                  </a:lnTo>
                  <a:lnTo>
                    <a:pt x="156" y="79"/>
                  </a:lnTo>
                  <a:lnTo>
                    <a:pt x="162" y="74"/>
                  </a:lnTo>
                  <a:lnTo>
                    <a:pt x="170" y="69"/>
                  </a:lnTo>
                  <a:lnTo>
                    <a:pt x="177" y="63"/>
                  </a:lnTo>
                  <a:lnTo>
                    <a:pt x="186" y="60"/>
                  </a:lnTo>
                  <a:lnTo>
                    <a:pt x="195" y="57"/>
                  </a:lnTo>
                  <a:lnTo>
                    <a:pt x="203" y="55"/>
                  </a:lnTo>
                  <a:lnTo>
                    <a:pt x="212" y="52"/>
                  </a:lnTo>
                  <a:lnTo>
                    <a:pt x="221" y="52"/>
                  </a:lnTo>
                  <a:lnTo>
                    <a:pt x="221" y="52"/>
                  </a:lnTo>
                  <a:close/>
                  <a:moveTo>
                    <a:pt x="817" y="106"/>
                  </a:moveTo>
                  <a:lnTo>
                    <a:pt x="817" y="106"/>
                  </a:lnTo>
                  <a:lnTo>
                    <a:pt x="814" y="103"/>
                  </a:lnTo>
                  <a:lnTo>
                    <a:pt x="812" y="101"/>
                  </a:lnTo>
                  <a:lnTo>
                    <a:pt x="810" y="98"/>
                  </a:lnTo>
                  <a:lnTo>
                    <a:pt x="807" y="97"/>
                  </a:lnTo>
                  <a:lnTo>
                    <a:pt x="799" y="94"/>
                  </a:lnTo>
                  <a:lnTo>
                    <a:pt x="791" y="94"/>
                  </a:lnTo>
                  <a:lnTo>
                    <a:pt x="783" y="97"/>
                  </a:lnTo>
                  <a:lnTo>
                    <a:pt x="776" y="100"/>
                  </a:lnTo>
                  <a:lnTo>
                    <a:pt x="773" y="102"/>
                  </a:lnTo>
                  <a:lnTo>
                    <a:pt x="771" y="105"/>
                  </a:lnTo>
                  <a:lnTo>
                    <a:pt x="770" y="108"/>
                  </a:lnTo>
                  <a:lnTo>
                    <a:pt x="769" y="113"/>
                  </a:lnTo>
                  <a:lnTo>
                    <a:pt x="769" y="113"/>
                  </a:lnTo>
                  <a:lnTo>
                    <a:pt x="770" y="154"/>
                  </a:lnTo>
                  <a:lnTo>
                    <a:pt x="773" y="186"/>
                  </a:lnTo>
                  <a:lnTo>
                    <a:pt x="778" y="218"/>
                  </a:lnTo>
                  <a:lnTo>
                    <a:pt x="784" y="255"/>
                  </a:lnTo>
                  <a:lnTo>
                    <a:pt x="784" y="255"/>
                  </a:lnTo>
                  <a:lnTo>
                    <a:pt x="787" y="263"/>
                  </a:lnTo>
                  <a:lnTo>
                    <a:pt x="792" y="270"/>
                  </a:lnTo>
                  <a:lnTo>
                    <a:pt x="797" y="278"/>
                  </a:lnTo>
                  <a:lnTo>
                    <a:pt x="805" y="283"/>
                  </a:lnTo>
                  <a:lnTo>
                    <a:pt x="812" y="287"/>
                  </a:lnTo>
                  <a:lnTo>
                    <a:pt x="821" y="291"/>
                  </a:lnTo>
                  <a:lnTo>
                    <a:pt x="824" y="291"/>
                  </a:lnTo>
                  <a:lnTo>
                    <a:pt x="828" y="291"/>
                  </a:lnTo>
                  <a:lnTo>
                    <a:pt x="832" y="290"/>
                  </a:lnTo>
                  <a:lnTo>
                    <a:pt x="835" y="287"/>
                  </a:lnTo>
                  <a:lnTo>
                    <a:pt x="835" y="287"/>
                  </a:lnTo>
                  <a:lnTo>
                    <a:pt x="875" y="258"/>
                  </a:lnTo>
                  <a:lnTo>
                    <a:pt x="910" y="230"/>
                  </a:lnTo>
                  <a:lnTo>
                    <a:pt x="942" y="202"/>
                  </a:lnTo>
                  <a:lnTo>
                    <a:pt x="972" y="175"/>
                  </a:lnTo>
                  <a:lnTo>
                    <a:pt x="1001" y="146"/>
                  </a:lnTo>
                  <a:lnTo>
                    <a:pt x="1031" y="117"/>
                  </a:lnTo>
                  <a:lnTo>
                    <a:pt x="1099" y="50"/>
                  </a:lnTo>
                  <a:lnTo>
                    <a:pt x="1099" y="50"/>
                  </a:lnTo>
                  <a:lnTo>
                    <a:pt x="1103" y="45"/>
                  </a:lnTo>
                  <a:lnTo>
                    <a:pt x="1104" y="39"/>
                  </a:lnTo>
                  <a:lnTo>
                    <a:pt x="1103" y="35"/>
                  </a:lnTo>
                  <a:lnTo>
                    <a:pt x="1101" y="32"/>
                  </a:lnTo>
                  <a:lnTo>
                    <a:pt x="1097" y="30"/>
                  </a:lnTo>
                  <a:lnTo>
                    <a:pt x="1093" y="29"/>
                  </a:lnTo>
                  <a:lnTo>
                    <a:pt x="1087" y="29"/>
                  </a:lnTo>
                  <a:lnTo>
                    <a:pt x="1082" y="32"/>
                  </a:lnTo>
                  <a:lnTo>
                    <a:pt x="1082" y="32"/>
                  </a:lnTo>
                  <a:lnTo>
                    <a:pt x="1047" y="55"/>
                  </a:lnTo>
                  <a:lnTo>
                    <a:pt x="1016" y="75"/>
                  </a:lnTo>
                  <a:lnTo>
                    <a:pt x="960" y="110"/>
                  </a:lnTo>
                  <a:lnTo>
                    <a:pt x="905" y="142"/>
                  </a:lnTo>
                  <a:lnTo>
                    <a:pt x="841" y="181"/>
                  </a:lnTo>
                  <a:lnTo>
                    <a:pt x="841" y="181"/>
                  </a:lnTo>
                  <a:lnTo>
                    <a:pt x="832" y="160"/>
                  </a:lnTo>
                  <a:lnTo>
                    <a:pt x="825" y="142"/>
                  </a:lnTo>
                  <a:lnTo>
                    <a:pt x="817" y="106"/>
                  </a:lnTo>
                  <a:lnTo>
                    <a:pt x="817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TextBox 35"/>
            <p:cNvSpPr txBox="1"/>
            <p:nvPr/>
          </p:nvSpPr>
          <p:spPr>
            <a:xfrm>
              <a:off x="8674" y="2394"/>
              <a:ext cx="3335" cy="459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万年历查询程序</a:t>
              </a:r>
              <a:r>
                <a:rPr lang="en-US" altLang="zh-CN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(</a:t>
              </a:r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先进性</a:t>
              </a:r>
              <a:r>
                <a:rPr lang="en-US" altLang="zh-CN" sz="1600" b="1" dirty="0">
                  <a:solidFill>
                    <a:schemeClr val="accent1">
                      <a:lumMod val="100000"/>
                    </a:schemeClr>
                  </a:solidFill>
                  <a:sym typeface="+mn-ea"/>
                </a:rPr>
                <a:t>)</a:t>
              </a:r>
              <a:endParaRPr lang="en-US" altLang="zh-CN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87450" y="1419860"/>
            <a:ext cx="2490470" cy="2295525"/>
            <a:chOff x="1870" y="2236"/>
            <a:chExt cx="3922" cy="3615"/>
          </a:xfrm>
        </p:grpSpPr>
        <p:sp>
          <p:nvSpPr>
            <p:cNvPr id="10" name="Oval 15"/>
            <p:cNvSpPr/>
            <p:nvPr/>
          </p:nvSpPr>
          <p:spPr>
            <a:xfrm>
              <a:off x="2354" y="4575"/>
              <a:ext cx="1277" cy="12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Oval 16"/>
            <p:cNvSpPr/>
            <p:nvPr/>
          </p:nvSpPr>
          <p:spPr>
            <a:xfrm>
              <a:off x="3763" y="4575"/>
              <a:ext cx="1277" cy="12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Freeform: Shape 22"/>
            <p:cNvSpPr/>
            <p:nvPr/>
          </p:nvSpPr>
          <p:spPr bwMode="auto">
            <a:xfrm>
              <a:off x="2670" y="4890"/>
              <a:ext cx="646" cy="646"/>
            </a:xfrm>
            <a:custGeom>
              <a:avLst/>
              <a:gdLst>
                <a:gd name="T0" fmla="*/ 497 w 1104"/>
                <a:gd name="T1" fmla="*/ 19 h 1104"/>
                <a:gd name="T2" fmla="*/ 458 w 1104"/>
                <a:gd name="T3" fmla="*/ 82 h 1104"/>
                <a:gd name="T4" fmla="*/ 469 w 1104"/>
                <a:gd name="T5" fmla="*/ 155 h 1104"/>
                <a:gd name="T6" fmla="*/ 526 w 1104"/>
                <a:gd name="T7" fmla="*/ 217 h 1104"/>
                <a:gd name="T8" fmla="*/ 591 w 1104"/>
                <a:gd name="T9" fmla="*/ 212 h 1104"/>
                <a:gd name="T10" fmla="*/ 640 w 1104"/>
                <a:gd name="T11" fmla="*/ 141 h 1104"/>
                <a:gd name="T12" fmla="*/ 642 w 1104"/>
                <a:gd name="T13" fmla="*/ 69 h 1104"/>
                <a:gd name="T14" fmla="*/ 596 w 1104"/>
                <a:gd name="T15" fmla="*/ 11 h 1104"/>
                <a:gd name="T16" fmla="*/ 615 w 1104"/>
                <a:gd name="T17" fmla="*/ 264 h 1104"/>
                <a:gd name="T18" fmla="*/ 708 w 1104"/>
                <a:gd name="T19" fmla="*/ 272 h 1104"/>
                <a:gd name="T20" fmla="*/ 741 w 1104"/>
                <a:gd name="T21" fmla="*/ 304 h 1104"/>
                <a:gd name="T22" fmla="*/ 749 w 1104"/>
                <a:gd name="T23" fmla="*/ 469 h 1104"/>
                <a:gd name="T24" fmla="*/ 371 w 1104"/>
                <a:gd name="T25" fmla="*/ 478 h 1104"/>
                <a:gd name="T26" fmla="*/ 347 w 1104"/>
                <a:gd name="T27" fmla="*/ 447 h 1104"/>
                <a:gd name="T28" fmla="*/ 372 w 1104"/>
                <a:gd name="T29" fmla="*/ 289 h 1104"/>
                <a:gd name="T30" fmla="*/ 476 w 1104"/>
                <a:gd name="T31" fmla="*/ 257 h 1104"/>
                <a:gd name="T32" fmla="*/ 194 w 1104"/>
                <a:gd name="T33" fmla="*/ 557 h 1104"/>
                <a:gd name="T34" fmla="*/ 131 w 1104"/>
                <a:gd name="T35" fmla="*/ 594 h 1104"/>
                <a:gd name="T36" fmla="*/ 110 w 1104"/>
                <a:gd name="T37" fmla="*/ 658 h 1104"/>
                <a:gd name="T38" fmla="*/ 140 w 1104"/>
                <a:gd name="T39" fmla="*/ 740 h 1104"/>
                <a:gd name="T40" fmla="*/ 208 w 1104"/>
                <a:gd name="T41" fmla="*/ 779 h 1104"/>
                <a:gd name="T42" fmla="*/ 268 w 1104"/>
                <a:gd name="T43" fmla="*/ 746 h 1104"/>
                <a:gd name="T44" fmla="*/ 301 w 1104"/>
                <a:gd name="T45" fmla="*/ 665 h 1104"/>
                <a:gd name="T46" fmla="*/ 285 w 1104"/>
                <a:gd name="T47" fmla="*/ 599 h 1104"/>
                <a:gd name="T48" fmla="*/ 223 w 1104"/>
                <a:gd name="T49" fmla="*/ 558 h 1104"/>
                <a:gd name="T50" fmla="*/ 277 w 1104"/>
                <a:gd name="T51" fmla="*/ 814 h 1104"/>
                <a:gd name="T52" fmla="*/ 382 w 1104"/>
                <a:gd name="T53" fmla="*/ 840 h 1104"/>
                <a:gd name="T54" fmla="*/ 412 w 1104"/>
                <a:gd name="T55" fmla="*/ 1009 h 1104"/>
                <a:gd name="T56" fmla="*/ 400 w 1104"/>
                <a:gd name="T57" fmla="*/ 1097 h 1104"/>
                <a:gd name="T58" fmla="*/ 21 w 1104"/>
                <a:gd name="T59" fmla="*/ 1102 h 1104"/>
                <a:gd name="T60" fmla="*/ 1 w 1104"/>
                <a:gd name="T61" fmla="*/ 1054 h 1104"/>
                <a:gd name="T62" fmla="*/ 21 w 1104"/>
                <a:gd name="T63" fmla="*/ 851 h 1104"/>
                <a:gd name="T64" fmla="*/ 126 w 1104"/>
                <a:gd name="T65" fmla="*/ 813 h 1104"/>
                <a:gd name="T66" fmla="*/ 526 w 1104"/>
                <a:gd name="T67" fmla="*/ 557 h 1104"/>
                <a:gd name="T68" fmla="*/ 552 w 1104"/>
                <a:gd name="T69" fmla="*/ 531 h 1104"/>
                <a:gd name="T70" fmla="*/ 578 w 1104"/>
                <a:gd name="T71" fmla="*/ 551 h 1104"/>
                <a:gd name="T72" fmla="*/ 689 w 1104"/>
                <a:gd name="T73" fmla="*/ 738 h 1104"/>
                <a:gd name="T74" fmla="*/ 676 w 1104"/>
                <a:gd name="T75" fmla="*/ 768 h 1104"/>
                <a:gd name="T76" fmla="*/ 453 w 1104"/>
                <a:gd name="T77" fmla="*/ 767 h 1104"/>
                <a:gd name="T78" fmla="*/ 417 w 1104"/>
                <a:gd name="T79" fmla="*/ 757 h 1104"/>
                <a:gd name="T80" fmla="*/ 423 w 1104"/>
                <a:gd name="T81" fmla="*/ 725 h 1104"/>
                <a:gd name="T82" fmla="*/ 876 w 1104"/>
                <a:gd name="T83" fmla="*/ 559 h 1104"/>
                <a:gd name="T84" fmla="*/ 817 w 1104"/>
                <a:gd name="T85" fmla="*/ 602 h 1104"/>
                <a:gd name="T86" fmla="*/ 803 w 1104"/>
                <a:gd name="T87" fmla="*/ 669 h 1104"/>
                <a:gd name="T88" fmla="*/ 839 w 1104"/>
                <a:gd name="T89" fmla="*/ 748 h 1104"/>
                <a:gd name="T90" fmla="*/ 900 w 1104"/>
                <a:gd name="T91" fmla="*/ 779 h 1104"/>
                <a:gd name="T92" fmla="*/ 967 w 1104"/>
                <a:gd name="T93" fmla="*/ 738 h 1104"/>
                <a:gd name="T94" fmla="*/ 994 w 1104"/>
                <a:gd name="T95" fmla="*/ 655 h 1104"/>
                <a:gd name="T96" fmla="*/ 970 w 1104"/>
                <a:gd name="T97" fmla="*/ 591 h 1104"/>
                <a:gd name="T98" fmla="*/ 905 w 1104"/>
                <a:gd name="T99" fmla="*/ 557 h 1104"/>
                <a:gd name="T100" fmla="*/ 973 w 1104"/>
                <a:gd name="T101" fmla="*/ 813 h 1104"/>
                <a:gd name="T102" fmla="*/ 1078 w 1104"/>
                <a:gd name="T103" fmla="*/ 845 h 1104"/>
                <a:gd name="T104" fmla="*/ 1104 w 1104"/>
                <a:gd name="T105" fmla="*/ 1032 h 1104"/>
                <a:gd name="T106" fmla="*/ 1087 w 1104"/>
                <a:gd name="T107" fmla="*/ 1100 h 1104"/>
                <a:gd name="T108" fmla="*/ 708 w 1104"/>
                <a:gd name="T109" fmla="*/ 1100 h 1104"/>
                <a:gd name="T110" fmla="*/ 692 w 1104"/>
                <a:gd name="T111" fmla="*/ 1032 h 1104"/>
                <a:gd name="T112" fmla="*/ 717 w 1104"/>
                <a:gd name="T113" fmla="*/ 845 h 1104"/>
                <a:gd name="T114" fmla="*/ 822 w 1104"/>
                <a:gd name="T115" fmla="*/ 813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4" h="1104">
                  <a:moveTo>
                    <a:pt x="550" y="0"/>
                  </a:moveTo>
                  <a:lnTo>
                    <a:pt x="550" y="0"/>
                  </a:lnTo>
                  <a:lnTo>
                    <a:pt x="540" y="1"/>
                  </a:lnTo>
                  <a:lnTo>
                    <a:pt x="530" y="2"/>
                  </a:lnTo>
                  <a:lnTo>
                    <a:pt x="522" y="6"/>
                  </a:lnTo>
                  <a:lnTo>
                    <a:pt x="513" y="9"/>
                  </a:lnTo>
                  <a:lnTo>
                    <a:pt x="504" y="13"/>
                  </a:lnTo>
                  <a:lnTo>
                    <a:pt x="497" y="19"/>
                  </a:lnTo>
                  <a:lnTo>
                    <a:pt x="489" y="24"/>
                  </a:lnTo>
                  <a:lnTo>
                    <a:pt x="483" y="31"/>
                  </a:lnTo>
                  <a:lnTo>
                    <a:pt x="478" y="38"/>
                  </a:lnTo>
                  <a:lnTo>
                    <a:pt x="472" y="47"/>
                  </a:lnTo>
                  <a:lnTo>
                    <a:pt x="467" y="54"/>
                  </a:lnTo>
                  <a:lnTo>
                    <a:pt x="463" y="64"/>
                  </a:lnTo>
                  <a:lnTo>
                    <a:pt x="460" y="72"/>
                  </a:lnTo>
                  <a:lnTo>
                    <a:pt x="458" y="82"/>
                  </a:lnTo>
                  <a:lnTo>
                    <a:pt x="457" y="92"/>
                  </a:lnTo>
                  <a:lnTo>
                    <a:pt x="456" y="103"/>
                  </a:lnTo>
                  <a:lnTo>
                    <a:pt x="456" y="103"/>
                  </a:lnTo>
                  <a:lnTo>
                    <a:pt x="457" y="113"/>
                  </a:lnTo>
                  <a:lnTo>
                    <a:pt x="458" y="124"/>
                  </a:lnTo>
                  <a:lnTo>
                    <a:pt x="461" y="134"/>
                  </a:lnTo>
                  <a:lnTo>
                    <a:pt x="465" y="145"/>
                  </a:lnTo>
                  <a:lnTo>
                    <a:pt x="469" y="155"/>
                  </a:lnTo>
                  <a:lnTo>
                    <a:pt x="474" y="165"/>
                  </a:lnTo>
                  <a:lnTo>
                    <a:pt x="480" y="175"/>
                  </a:lnTo>
                  <a:lnTo>
                    <a:pt x="486" y="185"/>
                  </a:lnTo>
                  <a:lnTo>
                    <a:pt x="493" y="192"/>
                  </a:lnTo>
                  <a:lnTo>
                    <a:pt x="500" y="200"/>
                  </a:lnTo>
                  <a:lnTo>
                    <a:pt x="508" y="207"/>
                  </a:lnTo>
                  <a:lnTo>
                    <a:pt x="516" y="213"/>
                  </a:lnTo>
                  <a:lnTo>
                    <a:pt x="526" y="217"/>
                  </a:lnTo>
                  <a:lnTo>
                    <a:pt x="535" y="220"/>
                  </a:lnTo>
                  <a:lnTo>
                    <a:pt x="544" y="222"/>
                  </a:lnTo>
                  <a:lnTo>
                    <a:pt x="554" y="223"/>
                  </a:lnTo>
                  <a:lnTo>
                    <a:pt x="554" y="223"/>
                  </a:lnTo>
                  <a:lnTo>
                    <a:pt x="564" y="222"/>
                  </a:lnTo>
                  <a:lnTo>
                    <a:pt x="573" y="220"/>
                  </a:lnTo>
                  <a:lnTo>
                    <a:pt x="582" y="216"/>
                  </a:lnTo>
                  <a:lnTo>
                    <a:pt x="591" y="212"/>
                  </a:lnTo>
                  <a:lnTo>
                    <a:pt x="599" y="205"/>
                  </a:lnTo>
                  <a:lnTo>
                    <a:pt x="607" y="198"/>
                  </a:lnTo>
                  <a:lnTo>
                    <a:pt x="614" y="190"/>
                  </a:lnTo>
                  <a:lnTo>
                    <a:pt x="621" y="181"/>
                  </a:lnTo>
                  <a:lnTo>
                    <a:pt x="627" y="172"/>
                  </a:lnTo>
                  <a:lnTo>
                    <a:pt x="633" y="162"/>
                  </a:lnTo>
                  <a:lnTo>
                    <a:pt x="637" y="152"/>
                  </a:lnTo>
                  <a:lnTo>
                    <a:pt x="640" y="141"/>
                  </a:lnTo>
                  <a:lnTo>
                    <a:pt x="644" y="131"/>
                  </a:lnTo>
                  <a:lnTo>
                    <a:pt x="646" y="120"/>
                  </a:lnTo>
                  <a:lnTo>
                    <a:pt x="647" y="109"/>
                  </a:lnTo>
                  <a:lnTo>
                    <a:pt x="648" y="98"/>
                  </a:lnTo>
                  <a:lnTo>
                    <a:pt x="648" y="98"/>
                  </a:lnTo>
                  <a:lnTo>
                    <a:pt x="647" y="89"/>
                  </a:lnTo>
                  <a:lnTo>
                    <a:pt x="646" y="79"/>
                  </a:lnTo>
                  <a:lnTo>
                    <a:pt x="642" y="69"/>
                  </a:lnTo>
                  <a:lnTo>
                    <a:pt x="639" y="60"/>
                  </a:lnTo>
                  <a:lnTo>
                    <a:pt x="635" y="51"/>
                  </a:lnTo>
                  <a:lnTo>
                    <a:pt x="631" y="43"/>
                  </a:lnTo>
                  <a:lnTo>
                    <a:pt x="624" y="36"/>
                  </a:lnTo>
                  <a:lnTo>
                    <a:pt x="619" y="28"/>
                  </a:lnTo>
                  <a:lnTo>
                    <a:pt x="611" y="22"/>
                  </a:lnTo>
                  <a:lnTo>
                    <a:pt x="604" y="16"/>
                  </a:lnTo>
                  <a:lnTo>
                    <a:pt x="596" y="11"/>
                  </a:lnTo>
                  <a:lnTo>
                    <a:pt x="587" y="8"/>
                  </a:lnTo>
                  <a:lnTo>
                    <a:pt x="579" y="5"/>
                  </a:lnTo>
                  <a:lnTo>
                    <a:pt x="569" y="2"/>
                  </a:lnTo>
                  <a:lnTo>
                    <a:pt x="559" y="0"/>
                  </a:lnTo>
                  <a:lnTo>
                    <a:pt x="550" y="0"/>
                  </a:lnTo>
                  <a:lnTo>
                    <a:pt x="550" y="0"/>
                  </a:lnTo>
                  <a:close/>
                  <a:moveTo>
                    <a:pt x="552" y="354"/>
                  </a:moveTo>
                  <a:lnTo>
                    <a:pt x="615" y="264"/>
                  </a:lnTo>
                  <a:lnTo>
                    <a:pt x="615" y="264"/>
                  </a:lnTo>
                  <a:lnTo>
                    <a:pt x="619" y="261"/>
                  </a:lnTo>
                  <a:lnTo>
                    <a:pt x="623" y="258"/>
                  </a:lnTo>
                  <a:lnTo>
                    <a:pt x="627" y="257"/>
                  </a:lnTo>
                  <a:lnTo>
                    <a:pt x="632" y="257"/>
                  </a:lnTo>
                  <a:lnTo>
                    <a:pt x="700" y="270"/>
                  </a:lnTo>
                  <a:lnTo>
                    <a:pt x="700" y="270"/>
                  </a:lnTo>
                  <a:lnTo>
                    <a:pt x="708" y="272"/>
                  </a:lnTo>
                  <a:lnTo>
                    <a:pt x="716" y="275"/>
                  </a:lnTo>
                  <a:lnTo>
                    <a:pt x="722" y="279"/>
                  </a:lnTo>
                  <a:lnTo>
                    <a:pt x="728" y="284"/>
                  </a:lnTo>
                  <a:lnTo>
                    <a:pt x="732" y="289"/>
                  </a:lnTo>
                  <a:lnTo>
                    <a:pt x="736" y="295"/>
                  </a:lnTo>
                  <a:lnTo>
                    <a:pt x="738" y="300"/>
                  </a:lnTo>
                  <a:lnTo>
                    <a:pt x="741" y="304"/>
                  </a:lnTo>
                  <a:lnTo>
                    <a:pt x="741" y="304"/>
                  </a:lnTo>
                  <a:lnTo>
                    <a:pt x="751" y="387"/>
                  </a:lnTo>
                  <a:lnTo>
                    <a:pt x="755" y="419"/>
                  </a:lnTo>
                  <a:lnTo>
                    <a:pt x="757" y="447"/>
                  </a:lnTo>
                  <a:lnTo>
                    <a:pt x="757" y="447"/>
                  </a:lnTo>
                  <a:lnTo>
                    <a:pt x="757" y="453"/>
                  </a:lnTo>
                  <a:lnTo>
                    <a:pt x="756" y="458"/>
                  </a:lnTo>
                  <a:lnTo>
                    <a:pt x="752" y="465"/>
                  </a:lnTo>
                  <a:lnTo>
                    <a:pt x="749" y="469"/>
                  </a:lnTo>
                  <a:lnTo>
                    <a:pt x="749" y="469"/>
                  </a:lnTo>
                  <a:lnTo>
                    <a:pt x="744" y="474"/>
                  </a:lnTo>
                  <a:lnTo>
                    <a:pt x="738" y="477"/>
                  </a:lnTo>
                  <a:lnTo>
                    <a:pt x="733" y="478"/>
                  </a:lnTo>
                  <a:lnTo>
                    <a:pt x="727" y="479"/>
                  </a:lnTo>
                  <a:lnTo>
                    <a:pt x="377" y="479"/>
                  </a:lnTo>
                  <a:lnTo>
                    <a:pt x="377" y="479"/>
                  </a:lnTo>
                  <a:lnTo>
                    <a:pt x="371" y="478"/>
                  </a:lnTo>
                  <a:lnTo>
                    <a:pt x="365" y="477"/>
                  </a:lnTo>
                  <a:lnTo>
                    <a:pt x="360" y="474"/>
                  </a:lnTo>
                  <a:lnTo>
                    <a:pt x="355" y="469"/>
                  </a:lnTo>
                  <a:lnTo>
                    <a:pt x="355" y="469"/>
                  </a:lnTo>
                  <a:lnTo>
                    <a:pt x="351" y="465"/>
                  </a:lnTo>
                  <a:lnTo>
                    <a:pt x="348" y="458"/>
                  </a:lnTo>
                  <a:lnTo>
                    <a:pt x="347" y="453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9" y="419"/>
                  </a:lnTo>
                  <a:lnTo>
                    <a:pt x="352" y="387"/>
                  </a:lnTo>
                  <a:lnTo>
                    <a:pt x="363" y="304"/>
                  </a:lnTo>
                  <a:lnTo>
                    <a:pt x="363" y="304"/>
                  </a:lnTo>
                  <a:lnTo>
                    <a:pt x="365" y="300"/>
                  </a:lnTo>
                  <a:lnTo>
                    <a:pt x="368" y="295"/>
                  </a:lnTo>
                  <a:lnTo>
                    <a:pt x="372" y="289"/>
                  </a:lnTo>
                  <a:lnTo>
                    <a:pt x="376" y="284"/>
                  </a:lnTo>
                  <a:lnTo>
                    <a:pt x="382" y="279"/>
                  </a:lnTo>
                  <a:lnTo>
                    <a:pt x="388" y="275"/>
                  </a:lnTo>
                  <a:lnTo>
                    <a:pt x="396" y="272"/>
                  </a:lnTo>
                  <a:lnTo>
                    <a:pt x="404" y="270"/>
                  </a:lnTo>
                  <a:lnTo>
                    <a:pt x="472" y="257"/>
                  </a:lnTo>
                  <a:lnTo>
                    <a:pt x="472" y="257"/>
                  </a:lnTo>
                  <a:lnTo>
                    <a:pt x="476" y="257"/>
                  </a:lnTo>
                  <a:lnTo>
                    <a:pt x="481" y="258"/>
                  </a:lnTo>
                  <a:lnTo>
                    <a:pt x="485" y="261"/>
                  </a:lnTo>
                  <a:lnTo>
                    <a:pt x="488" y="264"/>
                  </a:lnTo>
                  <a:lnTo>
                    <a:pt x="552" y="354"/>
                  </a:lnTo>
                  <a:lnTo>
                    <a:pt x="552" y="354"/>
                  </a:lnTo>
                  <a:close/>
                  <a:moveTo>
                    <a:pt x="204" y="557"/>
                  </a:moveTo>
                  <a:lnTo>
                    <a:pt x="204" y="557"/>
                  </a:lnTo>
                  <a:lnTo>
                    <a:pt x="194" y="557"/>
                  </a:lnTo>
                  <a:lnTo>
                    <a:pt x="185" y="559"/>
                  </a:lnTo>
                  <a:lnTo>
                    <a:pt x="176" y="561"/>
                  </a:lnTo>
                  <a:lnTo>
                    <a:pt x="167" y="565"/>
                  </a:lnTo>
                  <a:lnTo>
                    <a:pt x="158" y="569"/>
                  </a:lnTo>
                  <a:lnTo>
                    <a:pt x="151" y="574"/>
                  </a:lnTo>
                  <a:lnTo>
                    <a:pt x="143" y="580"/>
                  </a:lnTo>
                  <a:lnTo>
                    <a:pt x="137" y="587"/>
                  </a:lnTo>
                  <a:lnTo>
                    <a:pt x="131" y="594"/>
                  </a:lnTo>
                  <a:lnTo>
                    <a:pt x="126" y="602"/>
                  </a:lnTo>
                  <a:lnTo>
                    <a:pt x="121" y="610"/>
                  </a:lnTo>
                  <a:lnTo>
                    <a:pt x="117" y="619"/>
                  </a:lnTo>
                  <a:lnTo>
                    <a:pt x="114" y="629"/>
                  </a:lnTo>
                  <a:lnTo>
                    <a:pt x="112" y="638"/>
                  </a:lnTo>
                  <a:lnTo>
                    <a:pt x="111" y="648"/>
                  </a:lnTo>
                  <a:lnTo>
                    <a:pt x="110" y="658"/>
                  </a:lnTo>
                  <a:lnTo>
                    <a:pt x="110" y="658"/>
                  </a:lnTo>
                  <a:lnTo>
                    <a:pt x="111" y="669"/>
                  </a:lnTo>
                  <a:lnTo>
                    <a:pt x="113" y="679"/>
                  </a:lnTo>
                  <a:lnTo>
                    <a:pt x="115" y="690"/>
                  </a:lnTo>
                  <a:lnTo>
                    <a:pt x="119" y="701"/>
                  </a:lnTo>
                  <a:lnTo>
                    <a:pt x="123" y="711"/>
                  </a:lnTo>
                  <a:lnTo>
                    <a:pt x="128" y="721"/>
                  </a:lnTo>
                  <a:lnTo>
                    <a:pt x="134" y="731"/>
                  </a:lnTo>
                  <a:lnTo>
                    <a:pt x="140" y="740"/>
                  </a:lnTo>
                  <a:lnTo>
                    <a:pt x="147" y="748"/>
                  </a:lnTo>
                  <a:lnTo>
                    <a:pt x="154" y="756"/>
                  </a:lnTo>
                  <a:lnTo>
                    <a:pt x="163" y="762"/>
                  </a:lnTo>
                  <a:lnTo>
                    <a:pt x="170" y="769"/>
                  </a:lnTo>
                  <a:lnTo>
                    <a:pt x="180" y="773"/>
                  </a:lnTo>
                  <a:lnTo>
                    <a:pt x="189" y="776"/>
                  </a:lnTo>
                  <a:lnTo>
                    <a:pt x="198" y="779"/>
                  </a:lnTo>
                  <a:lnTo>
                    <a:pt x="208" y="779"/>
                  </a:lnTo>
                  <a:lnTo>
                    <a:pt x="208" y="779"/>
                  </a:lnTo>
                  <a:lnTo>
                    <a:pt x="218" y="779"/>
                  </a:lnTo>
                  <a:lnTo>
                    <a:pt x="227" y="775"/>
                  </a:lnTo>
                  <a:lnTo>
                    <a:pt x="236" y="772"/>
                  </a:lnTo>
                  <a:lnTo>
                    <a:pt x="245" y="767"/>
                  </a:lnTo>
                  <a:lnTo>
                    <a:pt x="253" y="761"/>
                  </a:lnTo>
                  <a:lnTo>
                    <a:pt x="261" y="754"/>
                  </a:lnTo>
                  <a:lnTo>
                    <a:pt x="268" y="746"/>
                  </a:lnTo>
                  <a:lnTo>
                    <a:pt x="275" y="738"/>
                  </a:lnTo>
                  <a:lnTo>
                    <a:pt x="281" y="728"/>
                  </a:lnTo>
                  <a:lnTo>
                    <a:pt x="287" y="718"/>
                  </a:lnTo>
                  <a:lnTo>
                    <a:pt x="291" y="707"/>
                  </a:lnTo>
                  <a:lnTo>
                    <a:pt x="294" y="698"/>
                  </a:lnTo>
                  <a:lnTo>
                    <a:pt x="297" y="687"/>
                  </a:lnTo>
                  <a:lnTo>
                    <a:pt x="300" y="676"/>
                  </a:lnTo>
                  <a:lnTo>
                    <a:pt x="301" y="665"/>
                  </a:lnTo>
                  <a:lnTo>
                    <a:pt x="302" y="655"/>
                  </a:lnTo>
                  <a:lnTo>
                    <a:pt x="302" y="655"/>
                  </a:lnTo>
                  <a:lnTo>
                    <a:pt x="301" y="644"/>
                  </a:lnTo>
                  <a:lnTo>
                    <a:pt x="300" y="634"/>
                  </a:lnTo>
                  <a:lnTo>
                    <a:pt x="296" y="624"/>
                  </a:lnTo>
                  <a:lnTo>
                    <a:pt x="293" y="616"/>
                  </a:lnTo>
                  <a:lnTo>
                    <a:pt x="289" y="607"/>
                  </a:lnTo>
                  <a:lnTo>
                    <a:pt x="285" y="599"/>
                  </a:lnTo>
                  <a:lnTo>
                    <a:pt x="278" y="591"/>
                  </a:lnTo>
                  <a:lnTo>
                    <a:pt x="273" y="585"/>
                  </a:lnTo>
                  <a:lnTo>
                    <a:pt x="265" y="578"/>
                  </a:lnTo>
                  <a:lnTo>
                    <a:pt x="258" y="572"/>
                  </a:lnTo>
                  <a:lnTo>
                    <a:pt x="250" y="567"/>
                  </a:lnTo>
                  <a:lnTo>
                    <a:pt x="241" y="563"/>
                  </a:lnTo>
                  <a:lnTo>
                    <a:pt x="233" y="560"/>
                  </a:lnTo>
                  <a:lnTo>
                    <a:pt x="223" y="558"/>
                  </a:lnTo>
                  <a:lnTo>
                    <a:pt x="213" y="557"/>
                  </a:lnTo>
                  <a:lnTo>
                    <a:pt x="204" y="557"/>
                  </a:lnTo>
                  <a:lnTo>
                    <a:pt x="204" y="557"/>
                  </a:lnTo>
                  <a:close/>
                  <a:moveTo>
                    <a:pt x="206" y="909"/>
                  </a:moveTo>
                  <a:lnTo>
                    <a:pt x="269" y="821"/>
                  </a:lnTo>
                  <a:lnTo>
                    <a:pt x="269" y="821"/>
                  </a:lnTo>
                  <a:lnTo>
                    <a:pt x="273" y="816"/>
                  </a:lnTo>
                  <a:lnTo>
                    <a:pt x="277" y="814"/>
                  </a:lnTo>
                  <a:lnTo>
                    <a:pt x="281" y="813"/>
                  </a:lnTo>
                  <a:lnTo>
                    <a:pt x="286" y="813"/>
                  </a:lnTo>
                  <a:lnTo>
                    <a:pt x="354" y="825"/>
                  </a:lnTo>
                  <a:lnTo>
                    <a:pt x="354" y="825"/>
                  </a:lnTo>
                  <a:lnTo>
                    <a:pt x="362" y="827"/>
                  </a:lnTo>
                  <a:lnTo>
                    <a:pt x="370" y="830"/>
                  </a:lnTo>
                  <a:lnTo>
                    <a:pt x="376" y="835"/>
                  </a:lnTo>
                  <a:lnTo>
                    <a:pt x="382" y="840"/>
                  </a:lnTo>
                  <a:lnTo>
                    <a:pt x="387" y="845"/>
                  </a:lnTo>
                  <a:lnTo>
                    <a:pt x="390" y="851"/>
                  </a:lnTo>
                  <a:lnTo>
                    <a:pt x="392" y="855"/>
                  </a:lnTo>
                  <a:lnTo>
                    <a:pt x="394" y="861"/>
                  </a:lnTo>
                  <a:lnTo>
                    <a:pt x="394" y="861"/>
                  </a:lnTo>
                  <a:lnTo>
                    <a:pt x="404" y="933"/>
                  </a:lnTo>
                  <a:lnTo>
                    <a:pt x="410" y="987"/>
                  </a:lnTo>
                  <a:lnTo>
                    <a:pt x="412" y="1009"/>
                  </a:lnTo>
                  <a:lnTo>
                    <a:pt x="412" y="1032"/>
                  </a:lnTo>
                  <a:lnTo>
                    <a:pt x="411" y="1054"/>
                  </a:lnTo>
                  <a:lnTo>
                    <a:pt x="410" y="1077"/>
                  </a:lnTo>
                  <a:lnTo>
                    <a:pt x="410" y="1077"/>
                  </a:lnTo>
                  <a:lnTo>
                    <a:pt x="409" y="1083"/>
                  </a:lnTo>
                  <a:lnTo>
                    <a:pt x="406" y="1088"/>
                  </a:lnTo>
                  <a:lnTo>
                    <a:pt x="403" y="1092"/>
                  </a:lnTo>
                  <a:lnTo>
                    <a:pt x="400" y="1097"/>
                  </a:lnTo>
                  <a:lnTo>
                    <a:pt x="396" y="1100"/>
                  </a:lnTo>
                  <a:lnTo>
                    <a:pt x="390" y="1102"/>
                  </a:lnTo>
                  <a:lnTo>
                    <a:pt x="385" y="1104"/>
                  </a:lnTo>
                  <a:lnTo>
                    <a:pt x="379" y="1104"/>
                  </a:lnTo>
                  <a:lnTo>
                    <a:pt x="32" y="1104"/>
                  </a:lnTo>
                  <a:lnTo>
                    <a:pt x="32" y="1104"/>
                  </a:lnTo>
                  <a:lnTo>
                    <a:pt x="27" y="1104"/>
                  </a:lnTo>
                  <a:lnTo>
                    <a:pt x="21" y="1102"/>
                  </a:lnTo>
                  <a:lnTo>
                    <a:pt x="17" y="1100"/>
                  </a:lnTo>
                  <a:lnTo>
                    <a:pt x="13" y="1097"/>
                  </a:lnTo>
                  <a:lnTo>
                    <a:pt x="9" y="1092"/>
                  </a:lnTo>
                  <a:lnTo>
                    <a:pt x="5" y="1088"/>
                  </a:lnTo>
                  <a:lnTo>
                    <a:pt x="4" y="1083"/>
                  </a:lnTo>
                  <a:lnTo>
                    <a:pt x="2" y="1077"/>
                  </a:lnTo>
                  <a:lnTo>
                    <a:pt x="2" y="1077"/>
                  </a:lnTo>
                  <a:lnTo>
                    <a:pt x="1" y="1054"/>
                  </a:lnTo>
                  <a:lnTo>
                    <a:pt x="0" y="1032"/>
                  </a:lnTo>
                  <a:lnTo>
                    <a:pt x="0" y="1009"/>
                  </a:lnTo>
                  <a:lnTo>
                    <a:pt x="2" y="987"/>
                  </a:lnTo>
                  <a:lnTo>
                    <a:pt x="9" y="933"/>
                  </a:lnTo>
                  <a:lnTo>
                    <a:pt x="17" y="861"/>
                  </a:lnTo>
                  <a:lnTo>
                    <a:pt x="17" y="861"/>
                  </a:lnTo>
                  <a:lnTo>
                    <a:pt x="19" y="855"/>
                  </a:lnTo>
                  <a:lnTo>
                    <a:pt x="21" y="851"/>
                  </a:lnTo>
                  <a:lnTo>
                    <a:pt x="26" y="845"/>
                  </a:lnTo>
                  <a:lnTo>
                    <a:pt x="30" y="840"/>
                  </a:lnTo>
                  <a:lnTo>
                    <a:pt x="35" y="835"/>
                  </a:lnTo>
                  <a:lnTo>
                    <a:pt x="42" y="830"/>
                  </a:lnTo>
                  <a:lnTo>
                    <a:pt x="50" y="827"/>
                  </a:lnTo>
                  <a:lnTo>
                    <a:pt x="58" y="825"/>
                  </a:lnTo>
                  <a:lnTo>
                    <a:pt x="126" y="813"/>
                  </a:lnTo>
                  <a:lnTo>
                    <a:pt x="126" y="813"/>
                  </a:lnTo>
                  <a:lnTo>
                    <a:pt x="130" y="813"/>
                  </a:lnTo>
                  <a:lnTo>
                    <a:pt x="136" y="814"/>
                  </a:lnTo>
                  <a:lnTo>
                    <a:pt x="139" y="816"/>
                  </a:lnTo>
                  <a:lnTo>
                    <a:pt x="142" y="821"/>
                  </a:lnTo>
                  <a:lnTo>
                    <a:pt x="206" y="909"/>
                  </a:lnTo>
                  <a:lnTo>
                    <a:pt x="206" y="909"/>
                  </a:lnTo>
                  <a:close/>
                  <a:moveTo>
                    <a:pt x="526" y="557"/>
                  </a:moveTo>
                  <a:lnTo>
                    <a:pt x="526" y="557"/>
                  </a:lnTo>
                  <a:lnTo>
                    <a:pt x="526" y="551"/>
                  </a:lnTo>
                  <a:lnTo>
                    <a:pt x="528" y="546"/>
                  </a:lnTo>
                  <a:lnTo>
                    <a:pt x="530" y="541"/>
                  </a:lnTo>
                  <a:lnTo>
                    <a:pt x="534" y="538"/>
                  </a:lnTo>
                  <a:lnTo>
                    <a:pt x="538" y="535"/>
                  </a:lnTo>
                  <a:lnTo>
                    <a:pt x="542" y="532"/>
                  </a:lnTo>
                  <a:lnTo>
                    <a:pt x="546" y="531"/>
                  </a:lnTo>
                  <a:lnTo>
                    <a:pt x="552" y="531"/>
                  </a:lnTo>
                  <a:lnTo>
                    <a:pt x="552" y="531"/>
                  </a:lnTo>
                  <a:lnTo>
                    <a:pt x="557" y="531"/>
                  </a:lnTo>
                  <a:lnTo>
                    <a:pt x="562" y="532"/>
                  </a:lnTo>
                  <a:lnTo>
                    <a:pt x="566" y="535"/>
                  </a:lnTo>
                  <a:lnTo>
                    <a:pt x="570" y="538"/>
                  </a:lnTo>
                  <a:lnTo>
                    <a:pt x="573" y="541"/>
                  </a:lnTo>
                  <a:lnTo>
                    <a:pt x="576" y="546"/>
                  </a:lnTo>
                  <a:lnTo>
                    <a:pt x="578" y="551"/>
                  </a:lnTo>
                  <a:lnTo>
                    <a:pt x="578" y="557"/>
                  </a:lnTo>
                  <a:lnTo>
                    <a:pt x="578" y="664"/>
                  </a:lnTo>
                  <a:lnTo>
                    <a:pt x="677" y="721"/>
                  </a:lnTo>
                  <a:lnTo>
                    <a:pt x="677" y="721"/>
                  </a:lnTo>
                  <a:lnTo>
                    <a:pt x="681" y="725"/>
                  </a:lnTo>
                  <a:lnTo>
                    <a:pt x="684" y="729"/>
                  </a:lnTo>
                  <a:lnTo>
                    <a:pt x="688" y="733"/>
                  </a:lnTo>
                  <a:lnTo>
                    <a:pt x="689" y="738"/>
                  </a:lnTo>
                  <a:lnTo>
                    <a:pt x="690" y="742"/>
                  </a:lnTo>
                  <a:lnTo>
                    <a:pt x="690" y="747"/>
                  </a:lnTo>
                  <a:lnTo>
                    <a:pt x="689" y="753"/>
                  </a:lnTo>
                  <a:lnTo>
                    <a:pt x="687" y="757"/>
                  </a:lnTo>
                  <a:lnTo>
                    <a:pt x="687" y="757"/>
                  </a:lnTo>
                  <a:lnTo>
                    <a:pt x="683" y="761"/>
                  </a:lnTo>
                  <a:lnTo>
                    <a:pt x="680" y="765"/>
                  </a:lnTo>
                  <a:lnTo>
                    <a:pt x="676" y="768"/>
                  </a:lnTo>
                  <a:lnTo>
                    <a:pt x="670" y="769"/>
                  </a:lnTo>
                  <a:lnTo>
                    <a:pt x="666" y="770"/>
                  </a:lnTo>
                  <a:lnTo>
                    <a:pt x="661" y="770"/>
                  </a:lnTo>
                  <a:lnTo>
                    <a:pt x="656" y="769"/>
                  </a:lnTo>
                  <a:lnTo>
                    <a:pt x="651" y="767"/>
                  </a:lnTo>
                  <a:lnTo>
                    <a:pt x="552" y="710"/>
                  </a:lnTo>
                  <a:lnTo>
                    <a:pt x="453" y="767"/>
                  </a:lnTo>
                  <a:lnTo>
                    <a:pt x="453" y="767"/>
                  </a:lnTo>
                  <a:lnTo>
                    <a:pt x="447" y="769"/>
                  </a:lnTo>
                  <a:lnTo>
                    <a:pt x="443" y="770"/>
                  </a:lnTo>
                  <a:lnTo>
                    <a:pt x="438" y="770"/>
                  </a:lnTo>
                  <a:lnTo>
                    <a:pt x="433" y="769"/>
                  </a:lnTo>
                  <a:lnTo>
                    <a:pt x="428" y="768"/>
                  </a:lnTo>
                  <a:lnTo>
                    <a:pt x="424" y="765"/>
                  </a:lnTo>
                  <a:lnTo>
                    <a:pt x="420" y="761"/>
                  </a:lnTo>
                  <a:lnTo>
                    <a:pt x="417" y="757"/>
                  </a:lnTo>
                  <a:lnTo>
                    <a:pt x="417" y="757"/>
                  </a:lnTo>
                  <a:lnTo>
                    <a:pt x="415" y="753"/>
                  </a:lnTo>
                  <a:lnTo>
                    <a:pt x="414" y="747"/>
                  </a:lnTo>
                  <a:lnTo>
                    <a:pt x="414" y="742"/>
                  </a:lnTo>
                  <a:lnTo>
                    <a:pt x="415" y="738"/>
                  </a:lnTo>
                  <a:lnTo>
                    <a:pt x="416" y="733"/>
                  </a:lnTo>
                  <a:lnTo>
                    <a:pt x="419" y="729"/>
                  </a:lnTo>
                  <a:lnTo>
                    <a:pt x="423" y="725"/>
                  </a:lnTo>
                  <a:lnTo>
                    <a:pt x="427" y="721"/>
                  </a:lnTo>
                  <a:lnTo>
                    <a:pt x="526" y="664"/>
                  </a:lnTo>
                  <a:lnTo>
                    <a:pt x="526" y="557"/>
                  </a:lnTo>
                  <a:lnTo>
                    <a:pt x="526" y="557"/>
                  </a:lnTo>
                  <a:close/>
                  <a:moveTo>
                    <a:pt x="896" y="557"/>
                  </a:moveTo>
                  <a:lnTo>
                    <a:pt x="896" y="557"/>
                  </a:lnTo>
                  <a:lnTo>
                    <a:pt x="886" y="557"/>
                  </a:lnTo>
                  <a:lnTo>
                    <a:pt x="876" y="559"/>
                  </a:lnTo>
                  <a:lnTo>
                    <a:pt x="868" y="561"/>
                  </a:lnTo>
                  <a:lnTo>
                    <a:pt x="859" y="565"/>
                  </a:lnTo>
                  <a:lnTo>
                    <a:pt x="851" y="569"/>
                  </a:lnTo>
                  <a:lnTo>
                    <a:pt x="843" y="574"/>
                  </a:lnTo>
                  <a:lnTo>
                    <a:pt x="835" y="580"/>
                  </a:lnTo>
                  <a:lnTo>
                    <a:pt x="829" y="587"/>
                  </a:lnTo>
                  <a:lnTo>
                    <a:pt x="822" y="594"/>
                  </a:lnTo>
                  <a:lnTo>
                    <a:pt x="817" y="602"/>
                  </a:lnTo>
                  <a:lnTo>
                    <a:pt x="813" y="610"/>
                  </a:lnTo>
                  <a:lnTo>
                    <a:pt x="810" y="619"/>
                  </a:lnTo>
                  <a:lnTo>
                    <a:pt x="806" y="629"/>
                  </a:lnTo>
                  <a:lnTo>
                    <a:pt x="804" y="638"/>
                  </a:lnTo>
                  <a:lnTo>
                    <a:pt x="803" y="648"/>
                  </a:lnTo>
                  <a:lnTo>
                    <a:pt x="802" y="658"/>
                  </a:lnTo>
                  <a:lnTo>
                    <a:pt x="802" y="658"/>
                  </a:lnTo>
                  <a:lnTo>
                    <a:pt x="803" y="669"/>
                  </a:lnTo>
                  <a:lnTo>
                    <a:pt x="804" y="679"/>
                  </a:lnTo>
                  <a:lnTo>
                    <a:pt x="807" y="690"/>
                  </a:lnTo>
                  <a:lnTo>
                    <a:pt x="811" y="701"/>
                  </a:lnTo>
                  <a:lnTo>
                    <a:pt x="815" y="711"/>
                  </a:lnTo>
                  <a:lnTo>
                    <a:pt x="819" y="721"/>
                  </a:lnTo>
                  <a:lnTo>
                    <a:pt x="826" y="731"/>
                  </a:lnTo>
                  <a:lnTo>
                    <a:pt x="832" y="740"/>
                  </a:lnTo>
                  <a:lnTo>
                    <a:pt x="839" y="748"/>
                  </a:lnTo>
                  <a:lnTo>
                    <a:pt x="846" y="756"/>
                  </a:lnTo>
                  <a:lnTo>
                    <a:pt x="854" y="762"/>
                  </a:lnTo>
                  <a:lnTo>
                    <a:pt x="862" y="769"/>
                  </a:lnTo>
                  <a:lnTo>
                    <a:pt x="872" y="773"/>
                  </a:lnTo>
                  <a:lnTo>
                    <a:pt x="881" y="776"/>
                  </a:lnTo>
                  <a:lnTo>
                    <a:pt x="890" y="779"/>
                  </a:lnTo>
                  <a:lnTo>
                    <a:pt x="900" y="779"/>
                  </a:lnTo>
                  <a:lnTo>
                    <a:pt x="900" y="779"/>
                  </a:lnTo>
                  <a:lnTo>
                    <a:pt x="910" y="779"/>
                  </a:lnTo>
                  <a:lnTo>
                    <a:pt x="920" y="775"/>
                  </a:lnTo>
                  <a:lnTo>
                    <a:pt x="928" y="772"/>
                  </a:lnTo>
                  <a:lnTo>
                    <a:pt x="937" y="767"/>
                  </a:lnTo>
                  <a:lnTo>
                    <a:pt x="945" y="761"/>
                  </a:lnTo>
                  <a:lnTo>
                    <a:pt x="953" y="754"/>
                  </a:lnTo>
                  <a:lnTo>
                    <a:pt x="960" y="746"/>
                  </a:lnTo>
                  <a:lnTo>
                    <a:pt x="967" y="738"/>
                  </a:lnTo>
                  <a:lnTo>
                    <a:pt x="973" y="728"/>
                  </a:lnTo>
                  <a:lnTo>
                    <a:pt x="979" y="718"/>
                  </a:lnTo>
                  <a:lnTo>
                    <a:pt x="983" y="707"/>
                  </a:lnTo>
                  <a:lnTo>
                    <a:pt x="986" y="698"/>
                  </a:lnTo>
                  <a:lnTo>
                    <a:pt x="990" y="687"/>
                  </a:lnTo>
                  <a:lnTo>
                    <a:pt x="992" y="676"/>
                  </a:lnTo>
                  <a:lnTo>
                    <a:pt x="993" y="665"/>
                  </a:lnTo>
                  <a:lnTo>
                    <a:pt x="994" y="655"/>
                  </a:lnTo>
                  <a:lnTo>
                    <a:pt x="994" y="655"/>
                  </a:lnTo>
                  <a:lnTo>
                    <a:pt x="993" y="644"/>
                  </a:lnTo>
                  <a:lnTo>
                    <a:pt x="991" y="634"/>
                  </a:lnTo>
                  <a:lnTo>
                    <a:pt x="989" y="624"/>
                  </a:lnTo>
                  <a:lnTo>
                    <a:pt x="985" y="616"/>
                  </a:lnTo>
                  <a:lnTo>
                    <a:pt x="981" y="607"/>
                  </a:lnTo>
                  <a:lnTo>
                    <a:pt x="977" y="599"/>
                  </a:lnTo>
                  <a:lnTo>
                    <a:pt x="970" y="591"/>
                  </a:lnTo>
                  <a:lnTo>
                    <a:pt x="964" y="585"/>
                  </a:lnTo>
                  <a:lnTo>
                    <a:pt x="957" y="578"/>
                  </a:lnTo>
                  <a:lnTo>
                    <a:pt x="950" y="572"/>
                  </a:lnTo>
                  <a:lnTo>
                    <a:pt x="942" y="567"/>
                  </a:lnTo>
                  <a:lnTo>
                    <a:pt x="934" y="563"/>
                  </a:lnTo>
                  <a:lnTo>
                    <a:pt x="925" y="560"/>
                  </a:lnTo>
                  <a:lnTo>
                    <a:pt x="915" y="558"/>
                  </a:lnTo>
                  <a:lnTo>
                    <a:pt x="905" y="557"/>
                  </a:lnTo>
                  <a:lnTo>
                    <a:pt x="896" y="557"/>
                  </a:lnTo>
                  <a:lnTo>
                    <a:pt x="896" y="557"/>
                  </a:lnTo>
                  <a:close/>
                  <a:moveTo>
                    <a:pt x="898" y="909"/>
                  </a:moveTo>
                  <a:lnTo>
                    <a:pt x="962" y="821"/>
                  </a:lnTo>
                  <a:lnTo>
                    <a:pt x="962" y="821"/>
                  </a:lnTo>
                  <a:lnTo>
                    <a:pt x="965" y="816"/>
                  </a:lnTo>
                  <a:lnTo>
                    <a:pt x="968" y="814"/>
                  </a:lnTo>
                  <a:lnTo>
                    <a:pt x="973" y="813"/>
                  </a:lnTo>
                  <a:lnTo>
                    <a:pt x="978" y="813"/>
                  </a:lnTo>
                  <a:lnTo>
                    <a:pt x="1046" y="825"/>
                  </a:lnTo>
                  <a:lnTo>
                    <a:pt x="1046" y="825"/>
                  </a:lnTo>
                  <a:lnTo>
                    <a:pt x="1054" y="827"/>
                  </a:lnTo>
                  <a:lnTo>
                    <a:pt x="1062" y="830"/>
                  </a:lnTo>
                  <a:lnTo>
                    <a:pt x="1068" y="835"/>
                  </a:lnTo>
                  <a:lnTo>
                    <a:pt x="1074" y="840"/>
                  </a:lnTo>
                  <a:lnTo>
                    <a:pt x="1078" y="845"/>
                  </a:lnTo>
                  <a:lnTo>
                    <a:pt x="1082" y="851"/>
                  </a:lnTo>
                  <a:lnTo>
                    <a:pt x="1084" y="855"/>
                  </a:lnTo>
                  <a:lnTo>
                    <a:pt x="1087" y="861"/>
                  </a:lnTo>
                  <a:lnTo>
                    <a:pt x="1087" y="861"/>
                  </a:lnTo>
                  <a:lnTo>
                    <a:pt x="1095" y="933"/>
                  </a:lnTo>
                  <a:lnTo>
                    <a:pt x="1102" y="987"/>
                  </a:lnTo>
                  <a:lnTo>
                    <a:pt x="1104" y="1009"/>
                  </a:lnTo>
                  <a:lnTo>
                    <a:pt x="1104" y="1032"/>
                  </a:lnTo>
                  <a:lnTo>
                    <a:pt x="1103" y="1054"/>
                  </a:lnTo>
                  <a:lnTo>
                    <a:pt x="1102" y="1077"/>
                  </a:lnTo>
                  <a:lnTo>
                    <a:pt x="1102" y="1077"/>
                  </a:lnTo>
                  <a:lnTo>
                    <a:pt x="1100" y="1083"/>
                  </a:lnTo>
                  <a:lnTo>
                    <a:pt x="1098" y="1088"/>
                  </a:lnTo>
                  <a:lnTo>
                    <a:pt x="1095" y="1092"/>
                  </a:lnTo>
                  <a:lnTo>
                    <a:pt x="1091" y="1097"/>
                  </a:lnTo>
                  <a:lnTo>
                    <a:pt x="1087" y="1100"/>
                  </a:lnTo>
                  <a:lnTo>
                    <a:pt x="1082" y="1102"/>
                  </a:lnTo>
                  <a:lnTo>
                    <a:pt x="1077" y="1104"/>
                  </a:lnTo>
                  <a:lnTo>
                    <a:pt x="1072" y="1104"/>
                  </a:lnTo>
                  <a:lnTo>
                    <a:pt x="724" y="1104"/>
                  </a:lnTo>
                  <a:lnTo>
                    <a:pt x="724" y="1104"/>
                  </a:lnTo>
                  <a:lnTo>
                    <a:pt x="719" y="1104"/>
                  </a:lnTo>
                  <a:lnTo>
                    <a:pt x="714" y="1102"/>
                  </a:lnTo>
                  <a:lnTo>
                    <a:pt x="708" y="1100"/>
                  </a:lnTo>
                  <a:lnTo>
                    <a:pt x="704" y="1097"/>
                  </a:lnTo>
                  <a:lnTo>
                    <a:pt x="701" y="1092"/>
                  </a:lnTo>
                  <a:lnTo>
                    <a:pt x="697" y="1088"/>
                  </a:lnTo>
                  <a:lnTo>
                    <a:pt x="695" y="1083"/>
                  </a:lnTo>
                  <a:lnTo>
                    <a:pt x="694" y="1077"/>
                  </a:lnTo>
                  <a:lnTo>
                    <a:pt x="694" y="1077"/>
                  </a:lnTo>
                  <a:lnTo>
                    <a:pt x="693" y="1054"/>
                  </a:lnTo>
                  <a:lnTo>
                    <a:pt x="692" y="1032"/>
                  </a:lnTo>
                  <a:lnTo>
                    <a:pt x="692" y="1009"/>
                  </a:lnTo>
                  <a:lnTo>
                    <a:pt x="694" y="987"/>
                  </a:lnTo>
                  <a:lnTo>
                    <a:pt x="700" y="933"/>
                  </a:lnTo>
                  <a:lnTo>
                    <a:pt x="709" y="861"/>
                  </a:lnTo>
                  <a:lnTo>
                    <a:pt x="709" y="861"/>
                  </a:lnTo>
                  <a:lnTo>
                    <a:pt x="711" y="855"/>
                  </a:lnTo>
                  <a:lnTo>
                    <a:pt x="714" y="851"/>
                  </a:lnTo>
                  <a:lnTo>
                    <a:pt x="717" y="845"/>
                  </a:lnTo>
                  <a:lnTo>
                    <a:pt x="722" y="840"/>
                  </a:lnTo>
                  <a:lnTo>
                    <a:pt x="728" y="835"/>
                  </a:lnTo>
                  <a:lnTo>
                    <a:pt x="734" y="830"/>
                  </a:lnTo>
                  <a:lnTo>
                    <a:pt x="742" y="827"/>
                  </a:lnTo>
                  <a:lnTo>
                    <a:pt x="750" y="825"/>
                  </a:lnTo>
                  <a:lnTo>
                    <a:pt x="818" y="813"/>
                  </a:lnTo>
                  <a:lnTo>
                    <a:pt x="818" y="813"/>
                  </a:lnTo>
                  <a:lnTo>
                    <a:pt x="822" y="813"/>
                  </a:lnTo>
                  <a:lnTo>
                    <a:pt x="827" y="814"/>
                  </a:lnTo>
                  <a:lnTo>
                    <a:pt x="831" y="816"/>
                  </a:lnTo>
                  <a:lnTo>
                    <a:pt x="834" y="821"/>
                  </a:lnTo>
                  <a:lnTo>
                    <a:pt x="898" y="909"/>
                  </a:lnTo>
                  <a:lnTo>
                    <a:pt x="898" y="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Freeform: Shape 23"/>
            <p:cNvSpPr/>
            <p:nvPr/>
          </p:nvSpPr>
          <p:spPr bwMode="auto">
            <a:xfrm>
              <a:off x="4080" y="4890"/>
              <a:ext cx="645" cy="646"/>
            </a:xfrm>
            <a:custGeom>
              <a:avLst/>
              <a:gdLst>
                <a:gd name="T0" fmla="*/ 600 w 1102"/>
                <a:gd name="T1" fmla="*/ 929 h 1104"/>
                <a:gd name="T2" fmla="*/ 809 w 1102"/>
                <a:gd name="T3" fmla="*/ 836 h 1104"/>
                <a:gd name="T4" fmla="*/ 830 w 1102"/>
                <a:gd name="T5" fmla="*/ 805 h 1104"/>
                <a:gd name="T6" fmla="*/ 1099 w 1102"/>
                <a:gd name="T7" fmla="*/ 858 h 1104"/>
                <a:gd name="T8" fmla="*/ 886 w 1102"/>
                <a:gd name="T9" fmla="*/ 879 h 1104"/>
                <a:gd name="T10" fmla="*/ 871 w 1102"/>
                <a:gd name="T11" fmla="*/ 986 h 1104"/>
                <a:gd name="T12" fmla="*/ 670 w 1102"/>
                <a:gd name="T13" fmla="*/ 1076 h 1104"/>
                <a:gd name="T14" fmla="*/ 636 w 1102"/>
                <a:gd name="T15" fmla="*/ 1104 h 1104"/>
                <a:gd name="T16" fmla="*/ 388 w 1102"/>
                <a:gd name="T17" fmla="*/ 1036 h 1104"/>
                <a:gd name="T18" fmla="*/ 199 w 1102"/>
                <a:gd name="T19" fmla="*/ 690 h 1104"/>
                <a:gd name="T20" fmla="*/ 236 w 1102"/>
                <a:gd name="T21" fmla="*/ 669 h 1104"/>
                <a:gd name="T22" fmla="*/ 244 w 1102"/>
                <a:gd name="T23" fmla="*/ 543 h 1104"/>
                <a:gd name="T24" fmla="*/ 50 w 1102"/>
                <a:gd name="T25" fmla="*/ 510 h 1104"/>
                <a:gd name="T26" fmla="*/ 10 w 1102"/>
                <a:gd name="T27" fmla="*/ 536 h 1104"/>
                <a:gd name="T28" fmla="*/ 10 w 1102"/>
                <a:gd name="T29" fmla="*/ 662 h 1104"/>
                <a:gd name="T30" fmla="*/ 211 w 1102"/>
                <a:gd name="T31" fmla="*/ 900 h 1104"/>
                <a:gd name="T32" fmla="*/ 315 w 1102"/>
                <a:gd name="T33" fmla="*/ 753 h 1104"/>
                <a:gd name="T34" fmla="*/ 463 w 1102"/>
                <a:gd name="T35" fmla="*/ 691 h 1104"/>
                <a:gd name="T36" fmla="*/ 398 w 1102"/>
                <a:gd name="T37" fmla="*/ 848 h 1104"/>
                <a:gd name="T38" fmla="*/ 282 w 1102"/>
                <a:gd name="T39" fmla="*/ 979 h 1104"/>
                <a:gd name="T40" fmla="*/ 216 w 1102"/>
                <a:gd name="T41" fmla="*/ 974 h 1104"/>
                <a:gd name="T42" fmla="*/ 204 w 1102"/>
                <a:gd name="T43" fmla="*/ 910 h 1104"/>
                <a:gd name="T44" fmla="*/ 536 w 1102"/>
                <a:gd name="T45" fmla="*/ 10 h 1104"/>
                <a:gd name="T46" fmla="*/ 573 w 1102"/>
                <a:gd name="T47" fmla="*/ 55 h 1104"/>
                <a:gd name="T48" fmla="*/ 577 w 1102"/>
                <a:gd name="T49" fmla="*/ 106 h 1104"/>
                <a:gd name="T50" fmla="*/ 545 w 1102"/>
                <a:gd name="T51" fmla="*/ 166 h 1104"/>
                <a:gd name="T52" fmla="*/ 489 w 1102"/>
                <a:gd name="T53" fmla="*/ 196 h 1104"/>
                <a:gd name="T54" fmla="*/ 441 w 1102"/>
                <a:gd name="T55" fmla="*/ 179 h 1104"/>
                <a:gd name="T56" fmla="*/ 412 w 1102"/>
                <a:gd name="T57" fmla="*/ 119 h 1104"/>
                <a:gd name="T58" fmla="*/ 413 w 1102"/>
                <a:gd name="T59" fmla="*/ 62 h 1104"/>
                <a:gd name="T60" fmla="*/ 449 w 1102"/>
                <a:gd name="T61" fmla="*/ 15 h 1104"/>
                <a:gd name="T62" fmla="*/ 504 w 1102"/>
                <a:gd name="T63" fmla="*/ 1 h 1104"/>
                <a:gd name="T64" fmla="*/ 534 w 1102"/>
                <a:gd name="T65" fmla="*/ 253 h 1104"/>
                <a:gd name="T66" fmla="*/ 647 w 1102"/>
                <a:gd name="T67" fmla="*/ 356 h 1104"/>
                <a:gd name="T68" fmla="*/ 778 w 1102"/>
                <a:gd name="T69" fmla="*/ 369 h 1104"/>
                <a:gd name="T70" fmla="*/ 813 w 1102"/>
                <a:gd name="T71" fmla="*/ 394 h 1104"/>
                <a:gd name="T72" fmla="*/ 805 w 1102"/>
                <a:gd name="T73" fmla="*/ 445 h 1104"/>
                <a:gd name="T74" fmla="*/ 686 w 1102"/>
                <a:gd name="T75" fmla="*/ 462 h 1104"/>
                <a:gd name="T76" fmla="*/ 599 w 1102"/>
                <a:gd name="T77" fmla="*/ 441 h 1104"/>
                <a:gd name="T78" fmla="*/ 518 w 1102"/>
                <a:gd name="T79" fmla="*/ 528 h 1104"/>
                <a:gd name="T80" fmla="*/ 646 w 1102"/>
                <a:gd name="T81" fmla="*/ 595 h 1104"/>
                <a:gd name="T82" fmla="*/ 727 w 1102"/>
                <a:gd name="T83" fmla="*/ 705 h 1104"/>
                <a:gd name="T84" fmla="*/ 761 w 1102"/>
                <a:gd name="T85" fmla="*/ 829 h 1104"/>
                <a:gd name="T86" fmla="*/ 712 w 1102"/>
                <a:gd name="T87" fmla="*/ 869 h 1104"/>
                <a:gd name="T88" fmla="*/ 662 w 1102"/>
                <a:gd name="T89" fmla="*/ 841 h 1104"/>
                <a:gd name="T90" fmla="*/ 556 w 1102"/>
                <a:gd name="T91" fmla="*/ 687 h 1104"/>
                <a:gd name="T92" fmla="*/ 314 w 1102"/>
                <a:gd name="T93" fmla="*/ 598 h 1104"/>
                <a:gd name="T94" fmla="*/ 276 w 1102"/>
                <a:gd name="T95" fmla="*/ 547 h 1104"/>
                <a:gd name="T96" fmla="*/ 253 w 1102"/>
                <a:gd name="T97" fmla="*/ 338 h 1104"/>
                <a:gd name="T98" fmla="*/ 222 w 1102"/>
                <a:gd name="T99" fmla="*/ 391 h 1104"/>
                <a:gd name="T100" fmla="*/ 193 w 1102"/>
                <a:gd name="T101" fmla="*/ 482 h 1104"/>
                <a:gd name="T102" fmla="*/ 143 w 1102"/>
                <a:gd name="T103" fmla="*/ 479 h 1104"/>
                <a:gd name="T104" fmla="*/ 130 w 1102"/>
                <a:gd name="T105" fmla="*/ 413 h 1104"/>
                <a:gd name="T106" fmla="*/ 175 w 1102"/>
                <a:gd name="T107" fmla="*/ 281 h 1104"/>
                <a:gd name="T108" fmla="*/ 333 w 1102"/>
                <a:gd name="T109" fmla="*/ 201 h 1104"/>
                <a:gd name="T110" fmla="*/ 423 w 1102"/>
                <a:gd name="T111" fmla="*/ 213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02" h="1104">
                  <a:moveTo>
                    <a:pt x="412" y="1026"/>
                  </a:moveTo>
                  <a:lnTo>
                    <a:pt x="593" y="1026"/>
                  </a:lnTo>
                  <a:lnTo>
                    <a:pt x="593" y="948"/>
                  </a:lnTo>
                  <a:lnTo>
                    <a:pt x="593" y="948"/>
                  </a:lnTo>
                  <a:lnTo>
                    <a:pt x="594" y="942"/>
                  </a:lnTo>
                  <a:lnTo>
                    <a:pt x="596" y="935"/>
                  </a:lnTo>
                  <a:lnTo>
                    <a:pt x="600" y="929"/>
                  </a:lnTo>
                  <a:lnTo>
                    <a:pt x="603" y="924"/>
                  </a:lnTo>
                  <a:lnTo>
                    <a:pt x="608" y="919"/>
                  </a:lnTo>
                  <a:lnTo>
                    <a:pt x="615" y="917"/>
                  </a:lnTo>
                  <a:lnTo>
                    <a:pt x="621" y="915"/>
                  </a:lnTo>
                  <a:lnTo>
                    <a:pt x="628" y="914"/>
                  </a:lnTo>
                  <a:lnTo>
                    <a:pt x="809" y="914"/>
                  </a:lnTo>
                  <a:lnTo>
                    <a:pt x="809" y="836"/>
                  </a:lnTo>
                  <a:lnTo>
                    <a:pt x="809" y="836"/>
                  </a:lnTo>
                  <a:lnTo>
                    <a:pt x="810" y="830"/>
                  </a:lnTo>
                  <a:lnTo>
                    <a:pt x="812" y="823"/>
                  </a:lnTo>
                  <a:lnTo>
                    <a:pt x="815" y="817"/>
                  </a:lnTo>
                  <a:lnTo>
                    <a:pt x="819" y="811"/>
                  </a:lnTo>
                  <a:lnTo>
                    <a:pt x="824" y="807"/>
                  </a:lnTo>
                  <a:lnTo>
                    <a:pt x="830" y="805"/>
                  </a:lnTo>
                  <a:lnTo>
                    <a:pt x="837" y="803"/>
                  </a:lnTo>
                  <a:lnTo>
                    <a:pt x="843" y="802"/>
                  </a:lnTo>
                  <a:lnTo>
                    <a:pt x="1102" y="802"/>
                  </a:lnTo>
                  <a:lnTo>
                    <a:pt x="1102" y="845"/>
                  </a:lnTo>
                  <a:lnTo>
                    <a:pt x="1102" y="845"/>
                  </a:lnTo>
                  <a:lnTo>
                    <a:pt x="1101" y="851"/>
                  </a:lnTo>
                  <a:lnTo>
                    <a:pt x="1099" y="858"/>
                  </a:lnTo>
                  <a:lnTo>
                    <a:pt x="1096" y="864"/>
                  </a:lnTo>
                  <a:lnTo>
                    <a:pt x="1092" y="870"/>
                  </a:lnTo>
                  <a:lnTo>
                    <a:pt x="1087" y="874"/>
                  </a:lnTo>
                  <a:lnTo>
                    <a:pt x="1081" y="876"/>
                  </a:lnTo>
                  <a:lnTo>
                    <a:pt x="1074" y="878"/>
                  </a:lnTo>
                  <a:lnTo>
                    <a:pt x="1068" y="879"/>
                  </a:lnTo>
                  <a:lnTo>
                    <a:pt x="886" y="879"/>
                  </a:lnTo>
                  <a:lnTo>
                    <a:pt x="886" y="957"/>
                  </a:lnTo>
                  <a:lnTo>
                    <a:pt x="886" y="957"/>
                  </a:lnTo>
                  <a:lnTo>
                    <a:pt x="885" y="963"/>
                  </a:lnTo>
                  <a:lnTo>
                    <a:pt x="883" y="970"/>
                  </a:lnTo>
                  <a:lnTo>
                    <a:pt x="881" y="976"/>
                  </a:lnTo>
                  <a:lnTo>
                    <a:pt x="877" y="982"/>
                  </a:lnTo>
                  <a:lnTo>
                    <a:pt x="871" y="986"/>
                  </a:lnTo>
                  <a:lnTo>
                    <a:pt x="865" y="988"/>
                  </a:lnTo>
                  <a:lnTo>
                    <a:pt x="858" y="990"/>
                  </a:lnTo>
                  <a:lnTo>
                    <a:pt x="852" y="991"/>
                  </a:lnTo>
                  <a:lnTo>
                    <a:pt x="671" y="991"/>
                  </a:lnTo>
                  <a:lnTo>
                    <a:pt x="671" y="1069"/>
                  </a:lnTo>
                  <a:lnTo>
                    <a:pt x="671" y="1069"/>
                  </a:lnTo>
                  <a:lnTo>
                    <a:pt x="670" y="1076"/>
                  </a:lnTo>
                  <a:lnTo>
                    <a:pt x="668" y="1082"/>
                  </a:lnTo>
                  <a:lnTo>
                    <a:pt x="664" y="1088"/>
                  </a:lnTo>
                  <a:lnTo>
                    <a:pt x="661" y="1094"/>
                  </a:lnTo>
                  <a:lnTo>
                    <a:pt x="656" y="1098"/>
                  </a:lnTo>
                  <a:lnTo>
                    <a:pt x="649" y="1100"/>
                  </a:lnTo>
                  <a:lnTo>
                    <a:pt x="643" y="1103"/>
                  </a:lnTo>
                  <a:lnTo>
                    <a:pt x="636" y="1104"/>
                  </a:lnTo>
                  <a:lnTo>
                    <a:pt x="378" y="1104"/>
                  </a:lnTo>
                  <a:lnTo>
                    <a:pt x="378" y="1060"/>
                  </a:lnTo>
                  <a:lnTo>
                    <a:pt x="378" y="1060"/>
                  </a:lnTo>
                  <a:lnTo>
                    <a:pt x="379" y="1054"/>
                  </a:lnTo>
                  <a:lnTo>
                    <a:pt x="381" y="1048"/>
                  </a:lnTo>
                  <a:lnTo>
                    <a:pt x="384" y="1041"/>
                  </a:lnTo>
                  <a:lnTo>
                    <a:pt x="388" y="1036"/>
                  </a:lnTo>
                  <a:lnTo>
                    <a:pt x="393" y="1031"/>
                  </a:lnTo>
                  <a:lnTo>
                    <a:pt x="399" y="1029"/>
                  </a:lnTo>
                  <a:lnTo>
                    <a:pt x="406" y="1027"/>
                  </a:lnTo>
                  <a:lnTo>
                    <a:pt x="412" y="1026"/>
                  </a:lnTo>
                  <a:lnTo>
                    <a:pt x="412" y="1026"/>
                  </a:lnTo>
                  <a:close/>
                  <a:moveTo>
                    <a:pt x="36" y="676"/>
                  </a:moveTo>
                  <a:lnTo>
                    <a:pt x="199" y="690"/>
                  </a:lnTo>
                  <a:lnTo>
                    <a:pt x="199" y="690"/>
                  </a:lnTo>
                  <a:lnTo>
                    <a:pt x="206" y="690"/>
                  </a:lnTo>
                  <a:lnTo>
                    <a:pt x="214" y="687"/>
                  </a:lnTo>
                  <a:lnTo>
                    <a:pt x="221" y="684"/>
                  </a:lnTo>
                  <a:lnTo>
                    <a:pt x="227" y="681"/>
                  </a:lnTo>
                  <a:lnTo>
                    <a:pt x="232" y="676"/>
                  </a:lnTo>
                  <a:lnTo>
                    <a:pt x="236" y="669"/>
                  </a:lnTo>
                  <a:lnTo>
                    <a:pt x="240" y="662"/>
                  </a:lnTo>
                  <a:lnTo>
                    <a:pt x="241" y="654"/>
                  </a:lnTo>
                  <a:lnTo>
                    <a:pt x="248" y="566"/>
                  </a:lnTo>
                  <a:lnTo>
                    <a:pt x="248" y="566"/>
                  </a:lnTo>
                  <a:lnTo>
                    <a:pt x="248" y="557"/>
                  </a:lnTo>
                  <a:lnTo>
                    <a:pt x="247" y="549"/>
                  </a:lnTo>
                  <a:lnTo>
                    <a:pt x="244" y="543"/>
                  </a:lnTo>
                  <a:lnTo>
                    <a:pt x="240" y="536"/>
                  </a:lnTo>
                  <a:lnTo>
                    <a:pt x="234" y="531"/>
                  </a:lnTo>
                  <a:lnTo>
                    <a:pt x="228" y="528"/>
                  </a:lnTo>
                  <a:lnTo>
                    <a:pt x="221" y="525"/>
                  </a:lnTo>
                  <a:lnTo>
                    <a:pt x="213" y="524"/>
                  </a:lnTo>
                  <a:lnTo>
                    <a:pt x="50" y="510"/>
                  </a:lnTo>
                  <a:lnTo>
                    <a:pt x="50" y="510"/>
                  </a:lnTo>
                  <a:lnTo>
                    <a:pt x="42" y="510"/>
                  </a:lnTo>
                  <a:lnTo>
                    <a:pt x="35" y="511"/>
                  </a:lnTo>
                  <a:lnTo>
                    <a:pt x="28" y="514"/>
                  </a:lnTo>
                  <a:lnTo>
                    <a:pt x="22" y="518"/>
                  </a:lnTo>
                  <a:lnTo>
                    <a:pt x="16" y="524"/>
                  </a:lnTo>
                  <a:lnTo>
                    <a:pt x="12" y="530"/>
                  </a:lnTo>
                  <a:lnTo>
                    <a:pt x="10" y="536"/>
                  </a:lnTo>
                  <a:lnTo>
                    <a:pt x="8" y="544"/>
                  </a:lnTo>
                  <a:lnTo>
                    <a:pt x="0" y="634"/>
                  </a:lnTo>
                  <a:lnTo>
                    <a:pt x="0" y="634"/>
                  </a:lnTo>
                  <a:lnTo>
                    <a:pt x="0" y="641"/>
                  </a:lnTo>
                  <a:lnTo>
                    <a:pt x="2" y="649"/>
                  </a:lnTo>
                  <a:lnTo>
                    <a:pt x="6" y="655"/>
                  </a:lnTo>
                  <a:lnTo>
                    <a:pt x="10" y="662"/>
                  </a:lnTo>
                  <a:lnTo>
                    <a:pt x="15" y="667"/>
                  </a:lnTo>
                  <a:lnTo>
                    <a:pt x="21" y="671"/>
                  </a:lnTo>
                  <a:lnTo>
                    <a:pt x="28" y="674"/>
                  </a:lnTo>
                  <a:lnTo>
                    <a:pt x="36" y="676"/>
                  </a:lnTo>
                  <a:lnTo>
                    <a:pt x="36" y="676"/>
                  </a:lnTo>
                  <a:close/>
                  <a:moveTo>
                    <a:pt x="211" y="900"/>
                  </a:moveTo>
                  <a:lnTo>
                    <a:pt x="211" y="900"/>
                  </a:lnTo>
                  <a:lnTo>
                    <a:pt x="263" y="839"/>
                  </a:lnTo>
                  <a:lnTo>
                    <a:pt x="282" y="815"/>
                  </a:lnTo>
                  <a:lnTo>
                    <a:pt x="289" y="804"/>
                  </a:lnTo>
                  <a:lnTo>
                    <a:pt x="297" y="792"/>
                  </a:lnTo>
                  <a:lnTo>
                    <a:pt x="303" y="780"/>
                  </a:lnTo>
                  <a:lnTo>
                    <a:pt x="310" y="767"/>
                  </a:lnTo>
                  <a:lnTo>
                    <a:pt x="315" y="753"/>
                  </a:lnTo>
                  <a:lnTo>
                    <a:pt x="320" y="737"/>
                  </a:lnTo>
                  <a:lnTo>
                    <a:pt x="331" y="700"/>
                  </a:lnTo>
                  <a:lnTo>
                    <a:pt x="342" y="653"/>
                  </a:lnTo>
                  <a:lnTo>
                    <a:pt x="342" y="653"/>
                  </a:lnTo>
                  <a:lnTo>
                    <a:pt x="451" y="687"/>
                  </a:lnTo>
                  <a:lnTo>
                    <a:pt x="451" y="687"/>
                  </a:lnTo>
                  <a:lnTo>
                    <a:pt x="463" y="691"/>
                  </a:lnTo>
                  <a:lnTo>
                    <a:pt x="463" y="691"/>
                  </a:lnTo>
                  <a:lnTo>
                    <a:pt x="444" y="745"/>
                  </a:lnTo>
                  <a:lnTo>
                    <a:pt x="428" y="786"/>
                  </a:lnTo>
                  <a:lnTo>
                    <a:pt x="421" y="804"/>
                  </a:lnTo>
                  <a:lnTo>
                    <a:pt x="413" y="820"/>
                  </a:lnTo>
                  <a:lnTo>
                    <a:pt x="406" y="834"/>
                  </a:lnTo>
                  <a:lnTo>
                    <a:pt x="398" y="848"/>
                  </a:lnTo>
                  <a:lnTo>
                    <a:pt x="388" y="861"/>
                  </a:lnTo>
                  <a:lnTo>
                    <a:pt x="379" y="874"/>
                  </a:lnTo>
                  <a:lnTo>
                    <a:pt x="356" y="901"/>
                  </a:lnTo>
                  <a:lnTo>
                    <a:pt x="328" y="932"/>
                  </a:lnTo>
                  <a:lnTo>
                    <a:pt x="291" y="971"/>
                  </a:lnTo>
                  <a:lnTo>
                    <a:pt x="291" y="971"/>
                  </a:lnTo>
                  <a:lnTo>
                    <a:pt x="282" y="979"/>
                  </a:lnTo>
                  <a:lnTo>
                    <a:pt x="272" y="985"/>
                  </a:lnTo>
                  <a:lnTo>
                    <a:pt x="262" y="988"/>
                  </a:lnTo>
                  <a:lnTo>
                    <a:pt x="251" y="988"/>
                  </a:lnTo>
                  <a:lnTo>
                    <a:pt x="242" y="988"/>
                  </a:lnTo>
                  <a:lnTo>
                    <a:pt x="232" y="985"/>
                  </a:lnTo>
                  <a:lnTo>
                    <a:pt x="223" y="981"/>
                  </a:lnTo>
                  <a:lnTo>
                    <a:pt x="216" y="974"/>
                  </a:lnTo>
                  <a:lnTo>
                    <a:pt x="208" y="968"/>
                  </a:lnTo>
                  <a:lnTo>
                    <a:pt x="203" y="959"/>
                  </a:lnTo>
                  <a:lnTo>
                    <a:pt x="199" y="950"/>
                  </a:lnTo>
                  <a:lnTo>
                    <a:pt x="198" y="941"/>
                  </a:lnTo>
                  <a:lnTo>
                    <a:pt x="197" y="931"/>
                  </a:lnTo>
                  <a:lnTo>
                    <a:pt x="199" y="920"/>
                  </a:lnTo>
                  <a:lnTo>
                    <a:pt x="204" y="910"/>
                  </a:lnTo>
                  <a:lnTo>
                    <a:pt x="211" y="900"/>
                  </a:lnTo>
                  <a:lnTo>
                    <a:pt x="211" y="900"/>
                  </a:lnTo>
                  <a:close/>
                  <a:moveTo>
                    <a:pt x="512" y="2"/>
                  </a:moveTo>
                  <a:lnTo>
                    <a:pt x="512" y="2"/>
                  </a:lnTo>
                  <a:lnTo>
                    <a:pt x="521" y="4"/>
                  </a:lnTo>
                  <a:lnTo>
                    <a:pt x="529" y="7"/>
                  </a:lnTo>
                  <a:lnTo>
                    <a:pt x="536" y="10"/>
                  </a:lnTo>
                  <a:lnTo>
                    <a:pt x="544" y="16"/>
                  </a:lnTo>
                  <a:lnTo>
                    <a:pt x="550" y="20"/>
                  </a:lnTo>
                  <a:lnTo>
                    <a:pt x="556" y="27"/>
                  </a:lnTo>
                  <a:lnTo>
                    <a:pt x="561" y="33"/>
                  </a:lnTo>
                  <a:lnTo>
                    <a:pt x="565" y="39"/>
                  </a:lnTo>
                  <a:lnTo>
                    <a:pt x="570" y="47"/>
                  </a:lnTo>
                  <a:lnTo>
                    <a:pt x="573" y="55"/>
                  </a:lnTo>
                  <a:lnTo>
                    <a:pt x="576" y="62"/>
                  </a:lnTo>
                  <a:lnTo>
                    <a:pt x="577" y="71"/>
                  </a:lnTo>
                  <a:lnTo>
                    <a:pt x="578" y="79"/>
                  </a:lnTo>
                  <a:lnTo>
                    <a:pt x="579" y="88"/>
                  </a:lnTo>
                  <a:lnTo>
                    <a:pt x="578" y="98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5" y="115"/>
                  </a:lnTo>
                  <a:lnTo>
                    <a:pt x="572" y="125"/>
                  </a:lnTo>
                  <a:lnTo>
                    <a:pt x="567" y="133"/>
                  </a:lnTo>
                  <a:lnTo>
                    <a:pt x="563" y="142"/>
                  </a:lnTo>
                  <a:lnTo>
                    <a:pt x="558" y="149"/>
                  </a:lnTo>
                  <a:lnTo>
                    <a:pt x="551" y="158"/>
                  </a:lnTo>
                  <a:lnTo>
                    <a:pt x="545" y="166"/>
                  </a:lnTo>
                  <a:lnTo>
                    <a:pt x="538" y="172"/>
                  </a:lnTo>
                  <a:lnTo>
                    <a:pt x="531" y="179"/>
                  </a:lnTo>
                  <a:lnTo>
                    <a:pt x="522" y="184"/>
                  </a:lnTo>
                  <a:lnTo>
                    <a:pt x="515" y="188"/>
                  </a:lnTo>
                  <a:lnTo>
                    <a:pt x="506" y="192"/>
                  </a:lnTo>
                  <a:lnTo>
                    <a:pt x="497" y="195"/>
                  </a:lnTo>
                  <a:lnTo>
                    <a:pt x="489" y="196"/>
                  </a:lnTo>
                  <a:lnTo>
                    <a:pt x="480" y="196"/>
                  </a:lnTo>
                  <a:lnTo>
                    <a:pt x="471" y="195"/>
                  </a:lnTo>
                  <a:lnTo>
                    <a:pt x="471" y="195"/>
                  </a:lnTo>
                  <a:lnTo>
                    <a:pt x="464" y="193"/>
                  </a:lnTo>
                  <a:lnTo>
                    <a:pt x="455" y="188"/>
                  </a:lnTo>
                  <a:lnTo>
                    <a:pt x="449" y="184"/>
                  </a:lnTo>
                  <a:lnTo>
                    <a:pt x="441" y="179"/>
                  </a:lnTo>
                  <a:lnTo>
                    <a:pt x="436" y="171"/>
                  </a:lnTo>
                  <a:lnTo>
                    <a:pt x="430" y="165"/>
                  </a:lnTo>
                  <a:lnTo>
                    <a:pt x="425" y="156"/>
                  </a:lnTo>
                  <a:lnTo>
                    <a:pt x="421" y="147"/>
                  </a:lnTo>
                  <a:lnTo>
                    <a:pt x="418" y="139"/>
                  </a:lnTo>
                  <a:lnTo>
                    <a:pt x="414" y="129"/>
                  </a:lnTo>
                  <a:lnTo>
                    <a:pt x="412" y="119"/>
                  </a:lnTo>
                  <a:lnTo>
                    <a:pt x="410" y="110"/>
                  </a:lnTo>
                  <a:lnTo>
                    <a:pt x="409" y="100"/>
                  </a:lnTo>
                  <a:lnTo>
                    <a:pt x="409" y="90"/>
                  </a:lnTo>
                  <a:lnTo>
                    <a:pt x="410" y="80"/>
                  </a:lnTo>
                  <a:lnTo>
                    <a:pt x="411" y="71"/>
                  </a:lnTo>
                  <a:lnTo>
                    <a:pt x="411" y="71"/>
                  </a:lnTo>
                  <a:lnTo>
                    <a:pt x="413" y="62"/>
                  </a:lnTo>
                  <a:lnTo>
                    <a:pt x="416" y="54"/>
                  </a:lnTo>
                  <a:lnTo>
                    <a:pt x="421" y="46"/>
                  </a:lnTo>
                  <a:lnTo>
                    <a:pt x="425" y="38"/>
                  </a:lnTo>
                  <a:lnTo>
                    <a:pt x="430" y="32"/>
                  </a:lnTo>
                  <a:lnTo>
                    <a:pt x="436" y="25"/>
                  </a:lnTo>
                  <a:lnTo>
                    <a:pt x="442" y="20"/>
                  </a:lnTo>
                  <a:lnTo>
                    <a:pt x="449" y="15"/>
                  </a:lnTo>
                  <a:lnTo>
                    <a:pt x="455" y="10"/>
                  </a:lnTo>
                  <a:lnTo>
                    <a:pt x="463" y="7"/>
                  </a:lnTo>
                  <a:lnTo>
                    <a:pt x="470" y="4"/>
                  </a:lnTo>
                  <a:lnTo>
                    <a:pt x="479" y="2"/>
                  </a:lnTo>
                  <a:lnTo>
                    <a:pt x="487" y="1"/>
                  </a:lnTo>
                  <a:lnTo>
                    <a:pt x="495" y="0"/>
                  </a:lnTo>
                  <a:lnTo>
                    <a:pt x="504" y="1"/>
                  </a:lnTo>
                  <a:lnTo>
                    <a:pt x="512" y="2"/>
                  </a:lnTo>
                  <a:lnTo>
                    <a:pt x="512" y="2"/>
                  </a:lnTo>
                  <a:close/>
                  <a:moveTo>
                    <a:pt x="503" y="239"/>
                  </a:moveTo>
                  <a:lnTo>
                    <a:pt x="503" y="239"/>
                  </a:lnTo>
                  <a:lnTo>
                    <a:pt x="510" y="242"/>
                  </a:lnTo>
                  <a:lnTo>
                    <a:pt x="522" y="246"/>
                  </a:lnTo>
                  <a:lnTo>
                    <a:pt x="534" y="253"/>
                  </a:lnTo>
                  <a:lnTo>
                    <a:pt x="539" y="257"/>
                  </a:lnTo>
                  <a:lnTo>
                    <a:pt x="545" y="262"/>
                  </a:lnTo>
                  <a:lnTo>
                    <a:pt x="545" y="262"/>
                  </a:lnTo>
                  <a:lnTo>
                    <a:pt x="614" y="330"/>
                  </a:lnTo>
                  <a:lnTo>
                    <a:pt x="627" y="340"/>
                  </a:lnTo>
                  <a:lnTo>
                    <a:pt x="637" y="349"/>
                  </a:lnTo>
                  <a:lnTo>
                    <a:pt x="647" y="356"/>
                  </a:lnTo>
                  <a:lnTo>
                    <a:pt x="657" y="362"/>
                  </a:lnTo>
                  <a:lnTo>
                    <a:pt x="667" y="366"/>
                  </a:lnTo>
                  <a:lnTo>
                    <a:pt x="677" y="368"/>
                  </a:lnTo>
                  <a:lnTo>
                    <a:pt x="688" y="370"/>
                  </a:lnTo>
                  <a:lnTo>
                    <a:pt x="701" y="372"/>
                  </a:lnTo>
                  <a:lnTo>
                    <a:pt x="733" y="372"/>
                  </a:lnTo>
                  <a:lnTo>
                    <a:pt x="778" y="369"/>
                  </a:lnTo>
                  <a:lnTo>
                    <a:pt x="778" y="369"/>
                  </a:lnTo>
                  <a:lnTo>
                    <a:pt x="786" y="370"/>
                  </a:lnTo>
                  <a:lnTo>
                    <a:pt x="794" y="373"/>
                  </a:lnTo>
                  <a:lnTo>
                    <a:pt x="800" y="376"/>
                  </a:lnTo>
                  <a:lnTo>
                    <a:pt x="807" y="381"/>
                  </a:lnTo>
                  <a:lnTo>
                    <a:pt x="810" y="388"/>
                  </a:lnTo>
                  <a:lnTo>
                    <a:pt x="813" y="394"/>
                  </a:lnTo>
                  <a:lnTo>
                    <a:pt x="815" y="402"/>
                  </a:lnTo>
                  <a:lnTo>
                    <a:pt x="816" y="409"/>
                  </a:lnTo>
                  <a:lnTo>
                    <a:pt x="816" y="418"/>
                  </a:lnTo>
                  <a:lnTo>
                    <a:pt x="814" y="425"/>
                  </a:lnTo>
                  <a:lnTo>
                    <a:pt x="812" y="432"/>
                  </a:lnTo>
                  <a:lnTo>
                    <a:pt x="809" y="438"/>
                  </a:lnTo>
                  <a:lnTo>
                    <a:pt x="805" y="445"/>
                  </a:lnTo>
                  <a:lnTo>
                    <a:pt x="798" y="449"/>
                  </a:lnTo>
                  <a:lnTo>
                    <a:pt x="792" y="452"/>
                  </a:lnTo>
                  <a:lnTo>
                    <a:pt x="784" y="453"/>
                  </a:lnTo>
                  <a:lnTo>
                    <a:pt x="784" y="453"/>
                  </a:lnTo>
                  <a:lnTo>
                    <a:pt x="738" y="459"/>
                  </a:lnTo>
                  <a:lnTo>
                    <a:pt x="701" y="462"/>
                  </a:lnTo>
                  <a:lnTo>
                    <a:pt x="686" y="462"/>
                  </a:lnTo>
                  <a:lnTo>
                    <a:pt x="671" y="462"/>
                  </a:lnTo>
                  <a:lnTo>
                    <a:pt x="658" y="462"/>
                  </a:lnTo>
                  <a:lnTo>
                    <a:pt x="646" y="460"/>
                  </a:lnTo>
                  <a:lnTo>
                    <a:pt x="634" y="457"/>
                  </a:lnTo>
                  <a:lnTo>
                    <a:pt x="622" y="452"/>
                  </a:lnTo>
                  <a:lnTo>
                    <a:pt x="610" y="447"/>
                  </a:lnTo>
                  <a:lnTo>
                    <a:pt x="599" y="441"/>
                  </a:lnTo>
                  <a:lnTo>
                    <a:pt x="586" y="431"/>
                  </a:lnTo>
                  <a:lnTo>
                    <a:pt x="571" y="421"/>
                  </a:lnTo>
                  <a:lnTo>
                    <a:pt x="538" y="393"/>
                  </a:lnTo>
                  <a:lnTo>
                    <a:pt x="516" y="514"/>
                  </a:lnTo>
                  <a:lnTo>
                    <a:pt x="516" y="514"/>
                  </a:lnTo>
                  <a:lnTo>
                    <a:pt x="516" y="521"/>
                  </a:lnTo>
                  <a:lnTo>
                    <a:pt x="518" y="528"/>
                  </a:lnTo>
                  <a:lnTo>
                    <a:pt x="521" y="533"/>
                  </a:lnTo>
                  <a:lnTo>
                    <a:pt x="526" y="538"/>
                  </a:lnTo>
                  <a:lnTo>
                    <a:pt x="526" y="538"/>
                  </a:lnTo>
                  <a:lnTo>
                    <a:pt x="575" y="558"/>
                  </a:lnTo>
                  <a:lnTo>
                    <a:pt x="614" y="576"/>
                  </a:lnTo>
                  <a:lnTo>
                    <a:pt x="631" y="585"/>
                  </a:lnTo>
                  <a:lnTo>
                    <a:pt x="646" y="595"/>
                  </a:lnTo>
                  <a:lnTo>
                    <a:pt x="660" y="604"/>
                  </a:lnTo>
                  <a:lnTo>
                    <a:pt x="673" y="616"/>
                  </a:lnTo>
                  <a:lnTo>
                    <a:pt x="685" y="629"/>
                  </a:lnTo>
                  <a:lnTo>
                    <a:pt x="696" y="644"/>
                  </a:lnTo>
                  <a:lnTo>
                    <a:pt x="706" y="662"/>
                  </a:lnTo>
                  <a:lnTo>
                    <a:pt x="716" y="682"/>
                  </a:lnTo>
                  <a:lnTo>
                    <a:pt x="727" y="705"/>
                  </a:lnTo>
                  <a:lnTo>
                    <a:pt x="738" y="732"/>
                  </a:lnTo>
                  <a:lnTo>
                    <a:pt x="748" y="762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62" y="808"/>
                  </a:lnTo>
                  <a:lnTo>
                    <a:pt x="764" y="819"/>
                  </a:lnTo>
                  <a:lnTo>
                    <a:pt x="761" y="829"/>
                  </a:lnTo>
                  <a:lnTo>
                    <a:pt x="758" y="837"/>
                  </a:lnTo>
                  <a:lnTo>
                    <a:pt x="753" y="846"/>
                  </a:lnTo>
                  <a:lnTo>
                    <a:pt x="746" y="852"/>
                  </a:lnTo>
                  <a:lnTo>
                    <a:pt x="739" y="859"/>
                  </a:lnTo>
                  <a:lnTo>
                    <a:pt x="730" y="863"/>
                  </a:lnTo>
                  <a:lnTo>
                    <a:pt x="722" y="866"/>
                  </a:lnTo>
                  <a:lnTo>
                    <a:pt x="712" y="869"/>
                  </a:lnTo>
                  <a:lnTo>
                    <a:pt x="702" y="869"/>
                  </a:lnTo>
                  <a:lnTo>
                    <a:pt x="692" y="866"/>
                  </a:lnTo>
                  <a:lnTo>
                    <a:pt x="684" y="863"/>
                  </a:lnTo>
                  <a:lnTo>
                    <a:pt x="675" y="858"/>
                  </a:lnTo>
                  <a:lnTo>
                    <a:pt x="669" y="850"/>
                  </a:lnTo>
                  <a:lnTo>
                    <a:pt x="662" y="841"/>
                  </a:lnTo>
                  <a:lnTo>
                    <a:pt x="662" y="841"/>
                  </a:lnTo>
                  <a:lnTo>
                    <a:pt x="645" y="807"/>
                  </a:lnTo>
                  <a:lnTo>
                    <a:pt x="629" y="778"/>
                  </a:lnTo>
                  <a:lnTo>
                    <a:pt x="614" y="754"/>
                  </a:lnTo>
                  <a:lnTo>
                    <a:pt x="600" y="733"/>
                  </a:lnTo>
                  <a:lnTo>
                    <a:pt x="586" y="715"/>
                  </a:lnTo>
                  <a:lnTo>
                    <a:pt x="571" y="700"/>
                  </a:lnTo>
                  <a:lnTo>
                    <a:pt x="556" y="687"/>
                  </a:lnTo>
                  <a:lnTo>
                    <a:pt x="539" y="677"/>
                  </a:lnTo>
                  <a:lnTo>
                    <a:pt x="521" y="668"/>
                  </a:lnTo>
                  <a:lnTo>
                    <a:pt x="502" y="659"/>
                  </a:lnTo>
                  <a:lnTo>
                    <a:pt x="479" y="651"/>
                  </a:lnTo>
                  <a:lnTo>
                    <a:pt x="453" y="642"/>
                  </a:lnTo>
                  <a:lnTo>
                    <a:pt x="393" y="624"/>
                  </a:lnTo>
                  <a:lnTo>
                    <a:pt x="314" y="598"/>
                  </a:lnTo>
                  <a:lnTo>
                    <a:pt x="314" y="598"/>
                  </a:lnTo>
                  <a:lnTo>
                    <a:pt x="303" y="591"/>
                  </a:lnTo>
                  <a:lnTo>
                    <a:pt x="296" y="584"/>
                  </a:lnTo>
                  <a:lnTo>
                    <a:pt x="288" y="576"/>
                  </a:lnTo>
                  <a:lnTo>
                    <a:pt x="283" y="567"/>
                  </a:lnTo>
                  <a:lnTo>
                    <a:pt x="278" y="557"/>
                  </a:lnTo>
                  <a:lnTo>
                    <a:pt x="276" y="547"/>
                  </a:lnTo>
                  <a:lnTo>
                    <a:pt x="274" y="535"/>
                  </a:lnTo>
                  <a:lnTo>
                    <a:pt x="274" y="525"/>
                  </a:lnTo>
                  <a:lnTo>
                    <a:pt x="312" y="317"/>
                  </a:lnTo>
                  <a:lnTo>
                    <a:pt x="312" y="317"/>
                  </a:lnTo>
                  <a:lnTo>
                    <a:pt x="283" y="326"/>
                  </a:lnTo>
                  <a:lnTo>
                    <a:pt x="261" y="334"/>
                  </a:lnTo>
                  <a:lnTo>
                    <a:pt x="253" y="338"/>
                  </a:lnTo>
                  <a:lnTo>
                    <a:pt x="245" y="344"/>
                  </a:lnTo>
                  <a:lnTo>
                    <a:pt x="240" y="349"/>
                  </a:lnTo>
                  <a:lnTo>
                    <a:pt x="235" y="354"/>
                  </a:lnTo>
                  <a:lnTo>
                    <a:pt x="231" y="362"/>
                  </a:lnTo>
                  <a:lnTo>
                    <a:pt x="228" y="370"/>
                  </a:lnTo>
                  <a:lnTo>
                    <a:pt x="225" y="380"/>
                  </a:lnTo>
                  <a:lnTo>
                    <a:pt x="222" y="391"/>
                  </a:lnTo>
                  <a:lnTo>
                    <a:pt x="217" y="420"/>
                  </a:lnTo>
                  <a:lnTo>
                    <a:pt x="211" y="458"/>
                  </a:lnTo>
                  <a:lnTo>
                    <a:pt x="211" y="458"/>
                  </a:lnTo>
                  <a:lnTo>
                    <a:pt x="208" y="465"/>
                  </a:lnTo>
                  <a:lnTo>
                    <a:pt x="205" y="472"/>
                  </a:lnTo>
                  <a:lnTo>
                    <a:pt x="200" y="477"/>
                  </a:lnTo>
                  <a:lnTo>
                    <a:pt x="193" y="482"/>
                  </a:lnTo>
                  <a:lnTo>
                    <a:pt x="187" y="485"/>
                  </a:lnTo>
                  <a:lnTo>
                    <a:pt x="179" y="487"/>
                  </a:lnTo>
                  <a:lnTo>
                    <a:pt x="172" y="488"/>
                  </a:lnTo>
                  <a:lnTo>
                    <a:pt x="164" y="487"/>
                  </a:lnTo>
                  <a:lnTo>
                    <a:pt x="157" y="486"/>
                  </a:lnTo>
                  <a:lnTo>
                    <a:pt x="149" y="483"/>
                  </a:lnTo>
                  <a:lnTo>
                    <a:pt x="143" y="479"/>
                  </a:lnTo>
                  <a:lnTo>
                    <a:pt x="136" y="474"/>
                  </a:lnTo>
                  <a:lnTo>
                    <a:pt x="132" y="467"/>
                  </a:lnTo>
                  <a:lnTo>
                    <a:pt x="129" y="461"/>
                  </a:lnTo>
                  <a:lnTo>
                    <a:pt x="126" y="452"/>
                  </a:lnTo>
                  <a:lnTo>
                    <a:pt x="126" y="443"/>
                  </a:lnTo>
                  <a:lnTo>
                    <a:pt x="126" y="443"/>
                  </a:lnTo>
                  <a:lnTo>
                    <a:pt x="130" y="413"/>
                  </a:lnTo>
                  <a:lnTo>
                    <a:pt x="134" y="386"/>
                  </a:lnTo>
                  <a:lnTo>
                    <a:pt x="138" y="362"/>
                  </a:lnTo>
                  <a:lnTo>
                    <a:pt x="143" y="341"/>
                  </a:lnTo>
                  <a:lnTo>
                    <a:pt x="149" y="323"/>
                  </a:lnTo>
                  <a:lnTo>
                    <a:pt x="157" y="307"/>
                  </a:lnTo>
                  <a:lnTo>
                    <a:pt x="165" y="293"/>
                  </a:lnTo>
                  <a:lnTo>
                    <a:pt x="175" y="281"/>
                  </a:lnTo>
                  <a:lnTo>
                    <a:pt x="187" y="269"/>
                  </a:lnTo>
                  <a:lnTo>
                    <a:pt x="201" y="259"/>
                  </a:lnTo>
                  <a:lnTo>
                    <a:pt x="216" y="250"/>
                  </a:lnTo>
                  <a:lnTo>
                    <a:pt x="234" y="241"/>
                  </a:lnTo>
                  <a:lnTo>
                    <a:pt x="255" y="231"/>
                  </a:lnTo>
                  <a:lnTo>
                    <a:pt x="278" y="223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43" y="199"/>
                  </a:lnTo>
                  <a:lnTo>
                    <a:pt x="355" y="199"/>
                  </a:lnTo>
                  <a:lnTo>
                    <a:pt x="369" y="200"/>
                  </a:lnTo>
                  <a:lnTo>
                    <a:pt x="382" y="202"/>
                  </a:lnTo>
                  <a:lnTo>
                    <a:pt x="407" y="208"/>
                  </a:lnTo>
                  <a:lnTo>
                    <a:pt x="423" y="213"/>
                  </a:lnTo>
                  <a:lnTo>
                    <a:pt x="472" y="300"/>
                  </a:lnTo>
                  <a:lnTo>
                    <a:pt x="503" y="239"/>
                  </a:lnTo>
                  <a:lnTo>
                    <a:pt x="503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TextBox 32"/>
            <p:cNvSpPr txBox="1"/>
            <p:nvPr/>
          </p:nvSpPr>
          <p:spPr>
            <a:xfrm>
              <a:off x="2324" y="2236"/>
              <a:ext cx="3468" cy="459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sym typeface="+mn-ea"/>
                </a:rPr>
                <a:t>传统日历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  <a:sym typeface="+mn-ea"/>
                </a:rPr>
                <a:t>(</a:t>
              </a:r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sym typeface="+mn-ea"/>
                </a:rPr>
                <a:t>局限性</a:t>
              </a:r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  <a:sym typeface="+mn-ea"/>
                </a:rPr>
                <a:t>)</a:t>
              </a:r>
              <a:endParaRPr lang="en-US" altLang="zh-CN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0" name="TextBox 36"/>
            <p:cNvSpPr txBox="1"/>
            <p:nvPr/>
          </p:nvSpPr>
          <p:spPr>
            <a:xfrm>
              <a:off x="1870" y="2462"/>
              <a:ext cx="3096" cy="1889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查询年份有限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查询效率低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灵活性差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十分繁琐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25" name="图文框 24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背景说明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图文框 37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itle 1"/>
          <p:cNvSpPr txBox="1"/>
          <p:nvPr/>
        </p:nvSpPr>
        <p:spPr>
          <a:xfrm>
            <a:off x="611505" y="483235"/>
            <a:ext cx="360235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小组成员与分工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27942" b="1888"/>
          <a:stretch>
            <a:fillRect/>
          </a:stretch>
        </p:blipFill>
        <p:spPr>
          <a:xfrm>
            <a:off x="611505" y="862965"/>
            <a:ext cx="6080125" cy="3474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b="57095"/>
          <a:stretch>
            <a:fillRect/>
          </a:stretch>
        </p:blipFill>
        <p:spPr bwMode="auto">
          <a:xfrm>
            <a:off x="-11067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/>
          <p:cNvGrpSpPr/>
          <p:nvPr/>
        </p:nvGrpSpPr>
        <p:grpSpPr>
          <a:xfrm>
            <a:off x="1762530" y="2962943"/>
            <a:ext cx="568421" cy="568421"/>
            <a:chOff x="5873924" y="4595274"/>
            <a:chExt cx="891126" cy="891126"/>
          </a:xfrm>
          <a:solidFill>
            <a:schemeClr val="bg1"/>
          </a:solidFill>
        </p:grpSpPr>
        <p:sp>
          <p:nvSpPr>
            <p:cNvPr id="27" name="Freeform 5"/>
            <p:cNvSpPr/>
            <p:nvPr/>
          </p:nvSpPr>
          <p:spPr bwMode="auto">
            <a:xfrm>
              <a:off x="6060602" y="4940452"/>
              <a:ext cx="516007" cy="281779"/>
            </a:xfrm>
            <a:custGeom>
              <a:avLst/>
              <a:gdLst>
                <a:gd name="T0" fmla="*/ 122 w 271"/>
                <a:gd name="T1" fmla="*/ 146 h 147"/>
                <a:gd name="T2" fmla="*/ 125 w 271"/>
                <a:gd name="T3" fmla="*/ 147 h 147"/>
                <a:gd name="T4" fmla="*/ 129 w 271"/>
                <a:gd name="T5" fmla="*/ 146 h 147"/>
                <a:gd name="T6" fmla="*/ 269 w 271"/>
                <a:gd name="T7" fmla="*/ 9 h 147"/>
                <a:gd name="T8" fmla="*/ 269 w 271"/>
                <a:gd name="T9" fmla="*/ 2 h 147"/>
                <a:gd name="T10" fmla="*/ 262 w 271"/>
                <a:gd name="T11" fmla="*/ 2 h 147"/>
                <a:gd name="T12" fmla="*/ 126 w 271"/>
                <a:gd name="T13" fmla="*/ 135 h 147"/>
                <a:gd name="T14" fmla="*/ 9 w 271"/>
                <a:gd name="T15" fmla="*/ 2 h 147"/>
                <a:gd name="T16" fmla="*/ 5 w 271"/>
                <a:gd name="T17" fmla="*/ 0 h 147"/>
                <a:gd name="T18" fmla="*/ 2 w 271"/>
                <a:gd name="T19" fmla="*/ 2 h 147"/>
                <a:gd name="T20" fmla="*/ 2 w 271"/>
                <a:gd name="T21" fmla="*/ 9 h 147"/>
                <a:gd name="T22" fmla="*/ 122 w 271"/>
                <a:gd name="T23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47">
                  <a:moveTo>
                    <a:pt x="122" y="146"/>
                  </a:moveTo>
                  <a:cubicBezTo>
                    <a:pt x="123" y="147"/>
                    <a:pt x="124" y="147"/>
                    <a:pt x="125" y="147"/>
                  </a:cubicBezTo>
                  <a:cubicBezTo>
                    <a:pt x="127" y="147"/>
                    <a:pt x="128" y="147"/>
                    <a:pt x="129" y="146"/>
                  </a:cubicBezTo>
                  <a:cubicBezTo>
                    <a:pt x="269" y="9"/>
                    <a:pt x="269" y="9"/>
                    <a:pt x="269" y="9"/>
                  </a:cubicBezTo>
                  <a:cubicBezTo>
                    <a:pt x="271" y="7"/>
                    <a:pt x="271" y="4"/>
                    <a:pt x="269" y="2"/>
                  </a:cubicBezTo>
                  <a:cubicBezTo>
                    <a:pt x="267" y="0"/>
                    <a:pt x="264" y="0"/>
                    <a:pt x="262" y="2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lnTo>
                    <a:pt x="122" y="14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5873924" y="4595274"/>
              <a:ext cx="891126" cy="891126"/>
            </a:xfrm>
            <a:custGeom>
              <a:avLst/>
              <a:gdLst>
                <a:gd name="T0" fmla="*/ 234 w 467"/>
                <a:gd name="T1" fmla="*/ 467 h 467"/>
                <a:gd name="T2" fmla="*/ 467 w 467"/>
                <a:gd name="T3" fmla="*/ 233 h 467"/>
                <a:gd name="T4" fmla="*/ 234 w 467"/>
                <a:gd name="T5" fmla="*/ 0 h 467"/>
                <a:gd name="T6" fmla="*/ 0 w 467"/>
                <a:gd name="T7" fmla="*/ 233 h 467"/>
                <a:gd name="T8" fmla="*/ 234 w 467"/>
                <a:gd name="T9" fmla="*/ 467 h 467"/>
                <a:gd name="T10" fmla="*/ 234 w 467"/>
                <a:gd name="T11" fmla="*/ 10 h 467"/>
                <a:gd name="T12" fmla="*/ 457 w 467"/>
                <a:gd name="T13" fmla="*/ 233 h 467"/>
                <a:gd name="T14" fmla="*/ 234 w 467"/>
                <a:gd name="T15" fmla="*/ 457 h 467"/>
                <a:gd name="T16" fmla="*/ 10 w 467"/>
                <a:gd name="T17" fmla="*/ 233 h 467"/>
                <a:gd name="T18" fmla="*/ 234 w 467"/>
                <a:gd name="T19" fmla="*/ 1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" h="467">
                  <a:moveTo>
                    <a:pt x="234" y="467"/>
                  </a:moveTo>
                  <a:cubicBezTo>
                    <a:pt x="362" y="467"/>
                    <a:pt x="467" y="362"/>
                    <a:pt x="467" y="233"/>
                  </a:cubicBezTo>
                  <a:cubicBezTo>
                    <a:pt x="467" y="105"/>
                    <a:pt x="362" y="0"/>
                    <a:pt x="234" y="0"/>
                  </a:cubicBezTo>
                  <a:cubicBezTo>
                    <a:pt x="105" y="0"/>
                    <a:pt x="0" y="105"/>
                    <a:pt x="0" y="233"/>
                  </a:cubicBezTo>
                  <a:cubicBezTo>
                    <a:pt x="0" y="362"/>
                    <a:pt x="105" y="467"/>
                    <a:pt x="234" y="467"/>
                  </a:cubicBezTo>
                  <a:close/>
                  <a:moveTo>
                    <a:pt x="234" y="10"/>
                  </a:moveTo>
                  <a:cubicBezTo>
                    <a:pt x="357" y="10"/>
                    <a:pt x="457" y="110"/>
                    <a:pt x="457" y="233"/>
                  </a:cubicBezTo>
                  <a:cubicBezTo>
                    <a:pt x="457" y="357"/>
                    <a:pt x="357" y="457"/>
                    <a:pt x="234" y="457"/>
                  </a:cubicBezTo>
                  <a:cubicBezTo>
                    <a:pt x="110" y="457"/>
                    <a:pt x="10" y="357"/>
                    <a:pt x="10" y="233"/>
                  </a:cubicBezTo>
                  <a:cubicBezTo>
                    <a:pt x="10" y="110"/>
                    <a:pt x="110" y="10"/>
                    <a:pt x="234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14812" y="1635648"/>
            <a:ext cx="5176928" cy="1826833"/>
            <a:chOff x="88481" y="1753029"/>
            <a:chExt cx="5176928" cy="1826833"/>
          </a:xfrm>
        </p:grpSpPr>
        <p:grpSp>
          <p:nvGrpSpPr>
            <p:cNvPr id="30" name="组合 29"/>
            <p:cNvGrpSpPr/>
            <p:nvPr/>
          </p:nvGrpSpPr>
          <p:grpSpPr>
            <a:xfrm>
              <a:off x="88481" y="1753029"/>
              <a:ext cx="4345419" cy="1304878"/>
              <a:chOff x="1968387" y="4961879"/>
              <a:chExt cx="3229340" cy="96973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968387" y="4961879"/>
                <a:ext cx="3229340" cy="969734"/>
                <a:chOff x="4463764" y="1908357"/>
                <a:chExt cx="5100247" cy="1423336"/>
              </a:xfrm>
            </p:grpSpPr>
            <p:grpSp>
              <p:nvGrpSpPr>
                <p:cNvPr id="35" name="组合 34"/>
                <p:cNvGrpSpPr/>
                <p:nvPr/>
              </p:nvGrpSpPr>
              <p:grpSpPr>
                <a:xfrm>
                  <a:off x="4463764" y="1986902"/>
                  <a:ext cx="5100247" cy="1344791"/>
                  <a:chOff x="-643593" y="2570393"/>
                  <a:chExt cx="4854371" cy="1565957"/>
                </a:xfrm>
              </p:grpSpPr>
              <p:sp>
                <p:nvSpPr>
                  <p:cNvPr id="37" name="文本框 35"/>
                  <p:cNvSpPr txBox="1"/>
                  <p:nvPr/>
                </p:nvSpPr>
                <p:spPr>
                  <a:xfrm>
                    <a:off x="-643593" y="3229398"/>
                    <a:ext cx="4854371" cy="9069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prstTxWarp prst="textPlain">
                      <a:avLst/>
                    </a:prstTxWarp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24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方正姚体" panose="02010601030101010101" pitchFamily="2" charset="-122"/>
                        <a:ea typeface="方正姚体" panose="02010601030101010101" pitchFamily="2" charset="-122"/>
                        <a:cs typeface="+mn-cs"/>
                      </a:rPr>
                      <a:t>计算机基础</a:t>
                    </a:r>
                    <a:endParaRPr kumimoji="0" lang="zh-CN" altLang="en-US" sz="124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方正姚体" panose="02010601030101010101" pitchFamily="2" charset="-122"/>
                      <a:ea typeface="方正姚体" panose="02010601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1" y="2570393"/>
                    <a:ext cx="1717082" cy="413602"/>
                  </a:xfrm>
                  <a:prstGeom prst="rect">
                    <a:avLst/>
                  </a:prstGeom>
                  <a:noFill/>
                </p:spPr>
                <p:txBody>
                  <a:bodyPr wrap="none" numCol="1" rtlCol="0">
                    <a:prstTxWarp prst="textPlain">
                      <a:avLst/>
                    </a:prstTxWarp>
                    <a:spAutoFit/>
                  </a:bodyPr>
                  <a:lstStyle/>
                  <a:p>
                    <a:pPr lvl="0"/>
                    <a:r>
                      <a:rPr lang="en-US" altLang="zh-CN" sz="12450" dirty="0">
                        <a:solidFill>
                          <a:schemeClr val="bg1"/>
                        </a:solidFill>
                      </a:rPr>
                      <a:t>class</a:t>
                    </a:r>
                    <a:endParaRPr lang="en-US" altLang="zh-CN" sz="1245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6" name="文本框 34"/>
                <p:cNvSpPr txBox="1"/>
                <p:nvPr/>
              </p:nvSpPr>
              <p:spPr>
                <a:xfrm>
                  <a:off x="7457736" y="1908357"/>
                  <a:ext cx="1519191" cy="5219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7200" dirty="0">
                      <a:solidFill>
                        <a:schemeClr val="bg1"/>
                      </a:solidFill>
                      <a:latin typeface="Impact" panose="020B0806030902050204" pitchFamily="34" charset="0"/>
                    </a:rPr>
                    <a:t>2024</a:t>
                  </a:r>
                  <a:endParaRPr lang="zh-CN" altLang="en-US" sz="7200" dirty="0">
                    <a:solidFill>
                      <a:schemeClr val="bg1"/>
                    </a:solidFill>
                    <a:latin typeface="Impact" panose="020B0806030902050204" pitchFamily="34" charset="0"/>
                  </a:endParaRPr>
                </a:p>
              </p:txBody>
            </p:sp>
          </p:grpSp>
          <p:cxnSp>
            <p:nvCxnSpPr>
              <p:cNvPr id="33" name="直接连接符 32"/>
              <p:cNvCxnSpPr/>
              <p:nvPr/>
            </p:nvCxnSpPr>
            <p:spPr>
              <a:xfrm>
                <a:off x="2383834" y="4961879"/>
                <a:ext cx="142616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383834" y="5317480"/>
                <a:ext cx="142616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标题 3"/>
            <p:cNvSpPr txBox="1"/>
            <p:nvPr/>
          </p:nvSpPr>
          <p:spPr>
            <a:xfrm>
              <a:off x="231347" y="3087268"/>
              <a:ext cx="5034062" cy="492594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程序设计作业汇报完毕 感谢观看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992916" y="3462481"/>
            <a:ext cx="33733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汇报小组：第四组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汇报人：张美杰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制作组：王璐、王真珍、张美杰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7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4">
                                          <p:stCondLst>
                                            <p:cond delay="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82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4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82" decel="50000">
                                          <p:stCondLst>
                                            <p:cond delay="67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567766" y="1419622"/>
            <a:ext cx="3734204" cy="1188132"/>
            <a:chOff x="757021" y="2477139"/>
            <a:chExt cx="4978939" cy="1584176"/>
          </a:xfrm>
        </p:grpSpPr>
        <p:sp>
          <p:nvSpPr>
            <p:cNvPr id="32" name="i$liḋe-Rectangle 31"/>
            <p:cNvSpPr/>
            <p:nvPr/>
          </p:nvSpPr>
          <p:spPr>
            <a:xfrm>
              <a:off x="757021" y="2477139"/>
              <a:ext cx="4978939" cy="158417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5204" t="-106000" b="-74000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3" name="i$liḋe-Rectangle 32"/>
            <p:cNvSpPr/>
            <p:nvPr/>
          </p:nvSpPr>
          <p:spPr>
            <a:xfrm>
              <a:off x="2135560" y="2477139"/>
              <a:ext cx="3600399" cy="1584176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2569417" y="2885085"/>
              <a:ext cx="2482468" cy="934863"/>
              <a:chOff x="1965833" y="4521022"/>
              <a:chExt cx="2482468" cy="934863"/>
            </a:xfrm>
          </p:grpSpPr>
          <p:sp>
            <p:nvSpPr>
              <p:cNvPr id="35" name="i$liḋe-íślíḋè-Rectangle 22"/>
              <p:cNvSpPr/>
              <p:nvPr/>
            </p:nvSpPr>
            <p:spPr>
              <a:xfrm>
                <a:off x="2216052" y="4977341"/>
                <a:ext cx="2232248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i$liḋe-íślíḋè-Rectangle 23"/>
              <p:cNvSpPr/>
              <p:nvPr/>
            </p:nvSpPr>
            <p:spPr>
              <a:xfrm>
                <a:off x="1965833" y="4521022"/>
                <a:ext cx="1680474" cy="672132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目标</a:t>
                </a:r>
                <a:endParaRPr lang="en-US" altLang="zh-CN" sz="3600" b="1" dirty="0">
                  <a:solidFill>
                    <a:schemeClr val="bg1"/>
                  </a:solidFill>
                  <a:effectLst/>
                  <a:latin typeface="Impact" panose="020B0806030902050204" pitchFamily="34" charset="0"/>
                </a:endParaRPr>
              </a:p>
            </p:txBody>
          </p:sp>
          <p:sp>
            <p:nvSpPr>
              <p:cNvPr id="37" name="i$liḋe-íślíḋè-Rectangle 24"/>
              <p:cNvSpPr/>
              <p:nvPr/>
            </p:nvSpPr>
            <p:spPr>
              <a:xfrm>
                <a:off x="3238005" y="4593185"/>
                <a:ext cx="1210296" cy="26390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 lnSpcReduction="10000"/>
              </a:bodyPr>
              <a:lstStyle/>
              <a:p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841508" y="1419622"/>
            <a:ext cx="3708857" cy="1188132"/>
            <a:chOff x="6455344" y="2477139"/>
            <a:chExt cx="4945143" cy="1584176"/>
          </a:xfrm>
        </p:grpSpPr>
        <p:sp>
          <p:nvSpPr>
            <p:cNvPr id="26" name="i$liḋe-Rectangle 25"/>
            <p:cNvSpPr/>
            <p:nvPr/>
          </p:nvSpPr>
          <p:spPr>
            <a:xfrm>
              <a:off x="6455344" y="2477139"/>
              <a:ext cx="4945143" cy="158417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6000" r="-15992" b="-74000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7" name="i$liḋe-Rectangle 26"/>
            <p:cNvSpPr/>
            <p:nvPr/>
          </p:nvSpPr>
          <p:spPr>
            <a:xfrm>
              <a:off x="6455344" y="2477139"/>
              <a:ext cx="3600400" cy="158417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139419" y="2933161"/>
              <a:ext cx="2232249" cy="886787"/>
              <a:chOff x="2216052" y="4569098"/>
              <a:chExt cx="2232249" cy="886787"/>
            </a:xfrm>
          </p:grpSpPr>
          <p:sp>
            <p:nvSpPr>
              <p:cNvPr id="29" name="i$liḋe-íślíḋè-Rectangle 22"/>
              <p:cNvSpPr/>
              <p:nvPr/>
            </p:nvSpPr>
            <p:spPr>
              <a:xfrm>
                <a:off x="2216052" y="4977341"/>
                <a:ext cx="2232248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i$liḋe-íślíḋè-Rectangle 23"/>
              <p:cNvSpPr/>
              <p:nvPr/>
            </p:nvSpPr>
            <p:spPr>
              <a:xfrm>
                <a:off x="2235839" y="4569098"/>
                <a:ext cx="1680474" cy="672132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意义</a:t>
                </a:r>
                <a:endParaRPr lang="en-US" altLang="zh-CN" sz="3600" b="1" dirty="0">
                  <a:solidFill>
                    <a:schemeClr val="bg1"/>
                  </a:solidFill>
                  <a:effectLst/>
                  <a:latin typeface="Impact" panose="020B0806030902050204" pitchFamily="34" charset="0"/>
                </a:endParaRPr>
              </a:p>
            </p:txBody>
          </p:sp>
          <p:sp>
            <p:nvSpPr>
              <p:cNvPr id="31" name="i$liḋe-íślíḋè-Rectangle 24"/>
              <p:cNvSpPr/>
              <p:nvPr/>
            </p:nvSpPr>
            <p:spPr>
              <a:xfrm>
                <a:off x="3238005" y="4593185"/>
                <a:ext cx="1210296" cy="263902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 lnSpcReduction="10000"/>
              </a:bodyPr>
              <a:lstStyle/>
              <a:p>
                <a:endParaRPr lang="zh-CN" altLang="en-US" sz="1400" b="1" dirty="0"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67690" y="2816225"/>
            <a:ext cx="7981950" cy="1207770"/>
            <a:chOff x="894" y="4435"/>
            <a:chExt cx="12570" cy="1902"/>
          </a:xfrm>
        </p:grpSpPr>
        <p:grpSp>
          <p:nvGrpSpPr>
            <p:cNvPr id="6" name="组合 5"/>
            <p:cNvGrpSpPr/>
            <p:nvPr/>
          </p:nvGrpSpPr>
          <p:grpSpPr>
            <a:xfrm>
              <a:off x="7513" y="4435"/>
              <a:ext cx="2493" cy="1850"/>
              <a:chOff x="1310966" y="961367"/>
              <a:chExt cx="2110432" cy="1566356"/>
            </a:xfrm>
          </p:grpSpPr>
          <p:sp>
            <p:nvSpPr>
              <p:cNvPr id="21" name="i$liḋe-Rectangle 30"/>
              <p:cNvSpPr/>
              <p:nvPr/>
            </p:nvSpPr>
            <p:spPr bwMode="auto">
              <a:xfrm>
                <a:off x="1310966" y="1970324"/>
                <a:ext cx="21104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提高了使用</a:t>
                </a:r>
                <a:r>
                  <a:rPr lang="en-US" altLang="zh-CN" sz="1000" dirty="0"/>
                  <a:t>C++</a:t>
                </a:r>
                <a:r>
                  <a:rPr lang="zh-CN" altLang="en-US" sz="1000" dirty="0"/>
                  <a:t>熟练度</a:t>
                </a:r>
                <a:endParaRPr lang="en-US" altLang="zh-CN" sz="1000" dirty="0"/>
              </a:p>
            </p:txBody>
          </p:sp>
          <p:sp>
            <p:nvSpPr>
              <p:cNvPr id="22" name="i$liḋe-TextBox 31"/>
              <p:cNvSpPr txBox="1"/>
              <p:nvPr/>
            </p:nvSpPr>
            <p:spPr bwMode="auto">
              <a:xfrm>
                <a:off x="1310966" y="1619185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Autofit/>
              </a:bodyPr>
              <a:lstStyle/>
              <a:p>
                <a:pPr algn="ctr" eaLnBrk="1" hangingPunct="1">
                  <a:buClrTx/>
                  <a:buSzTx/>
                  <a:buFontTx/>
                  <a:buNone/>
                </a:pPr>
                <a:r>
                  <a:rPr lang="zh-CN" altLang="en-US" sz="1400" b="1" dirty="0"/>
                  <a:t>C++实际应用</a:t>
                </a:r>
                <a:endParaRPr lang="zh-CN" altLang="en-US" sz="1400" b="1" dirty="0"/>
              </a:p>
            </p:txBody>
          </p:sp>
          <p:sp>
            <p:nvSpPr>
              <p:cNvPr id="23" name="i$liḋe-Freeform 14"/>
              <p:cNvSpPr/>
              <p:nvPr/>
            </p:nvSpPr>
            <p:spPr bwMode="auto">
              <a:xfrm>
                <a:off x="2135642" y="961367"/>
                <a:ext cx="461080" cy="460795"/>
              </a:xfrm>
              <a:custGeom>
                <a:avLst/>
                <a:gdLst>
                  <a:gd name="connsiteX0" fmla="*/ 482620 w 607097"/>
                  <a:gd name="connsiteY0" fmla="*/ 381169 h 606722"/>
                  <a:gd name="connsiteX1" fmla="*/ 496768 w 607097"/>
                  <a:gd name="connsiteY1" fmla="*/ 381169 h 606722"/>
                  <a:gd name="connsiteX2" fmla="*/ 510916 w 607097"/>
                  <a:gd name="connsiteY2" fmla="*/ 395381 h 606722"/>
                  <a:gd name="connsiteX3" fmla="*/ 510916 w 607097"/>
                  <a:gd name="connsiteY3" fmla="*/ 409505 h 606722"/>
                  <a:gd name="connsiteX4" fmla="*/ 503887 w 607097"/>
                  <a:gd name="connsiteY4" fmla="*/ 412525 h 606722"/>
                  <a:gd name="connsiteX5" fmla="*/ 496768 w 607097"/>
                  <a:gd name="connsiteY5" fmla="*/ 409505 h 606722"/>
                  <a:gd name="connsiteX6" fmla="*/ 482620 w 607097"/>
                  <a:gd name="connsiteY6" fmla="*/ 395381 h 606722"/>
                  <a:gd name="connsiteX7" fmla="*/ 482620 w 607097"/>
                  <a:gd name="connsiteY7" fmla="*/ 381169 h 606722"/>
                  <a:gd name="connsiteX8" fmla="*/ 546398 w 607097"/>
                  <a:gd name="connsiteY8" fmla="*/ 242745 h 606722"/>
                  <a:gd name="connsiteX9" fmla="*/ 566606 w 607097"/>
                  <a:gd name="connsiteY9" fmla="*/ 242745 h 606722"/>
                  <a:gd name="connsiteX10" fmla="*/ 576754 w 607097"/>
                  <a:gd name="connsiteY10" fmla="*/ 252756 h 606722"/>
                  <a:gd name="connsiteX11" fmla="*/ 566606 w 607097"/>
                  <a:gd name="connsiteY11" fmla="*/ 262856 h 606722"/>
                  <a:gd name="connsiteX12" fmla="*/ 546398 w 607097"/>
                  <a:gd name="connsiteY12" fmla="*/ 262856 h 606722"/>
                  <a:gd name="connsiteX13" fmla="*/ 536249 w 607097"/>
                  <a:gd name="connsiteY13" fmla="*/ 252756 h 606722"/>
                  <a:gd name="connsiteX14" fmla="*/ 546398 w 607097"/>
                  <a:gd name="connsiteY14" fmla="*/ 242745 h 606722"/>
                  <a:gd name="connsiteX15" fmla="*/ 353968 w 607097"/>
                  <a:gd name="connsiteY15" fmla="*/ 101120 h 606722"/>
                  <a:gd name="connsiteX16" fmla="*/ 364118 w 607097"/>
                  <a:gd name="connsiteY16" fmla="*/ 111251 h 606722"/>
                  <a:gd name="connsiteX17" fmla="*/ 364118 w 607097"/>
                  <a:gd name="connsiteY17" fmla="*/ 242683 h 606722"/>
                  <a:gd name="connsiteX18" fmla="*/ 424838 w 607097"/>
                  <a:gd name="connsiteY18" fmla="*/ 242683 h 606722"/>
                  <a:gd name="connsiteX19" fmla="*/ 434988 w 607097"/>
                  <a:gd name="connsiteY19" fmla="*/ 252725 h 606722"/>
                  <a:gd name="connsiteX20" fmla="*/ 424838 w 607097"/>
                  <a:gd name="connsiteY20" fmla="*/ 262856 h 606722"/>
                  <a:gd name="connsiteX21" fmla="*/ 353968 w 607097"/>
                  <a:gd name="connsiteY21" fmla="*/ 262856 h 606722"/>
                  <a:gd name="connsiteX22" fmla="*/ 343818 w 607097"/>
                  <a:gd name="connsiteY22" fmla="*/ 252725 h 606722"/>
                  <a:gd name="connsiteX23" fmla="*/ 343818 w 607097"/>
                  <a:gd name="connsiteY23" fmla="*/ 111251 h 606722"/>
                  <a:gd name="connsiteX24" fmla="*/ 353968 w 607097"/>
                  <a:gd name="connsiteY24" fmla="*/ 101120 h 606722"/>
                  <a:gd name="connsiteX25" fmla="*/ 496768 w 607097"/>
                  <a:gd name="connsiteY25" fmla="*/ 96101 h 606722"/>
                  <a:gd name="connsiteX26" fmla="*/ 510916 w 607097"/>
                  <a:gd name="connsiteY26" fmla="*/ 96101 h 606722"/>
                  <a:gd name="connsiteX27" fmla="*/ 510916 w 607097"/>
                  <a:gd name="connsiteY27" fmla="*/ 110217 h 606722"/>
                  <a:gd name="connsiteX28" fmla="*/ 496768 w 607097"/>
                  <a:gd name="connsiteY28" fmla="*/ 124334 h 606722"/>
                  <a:gd name="connsiteX29" fmla="*/ 489650 w 607097"/>
                  <a:gd name="connsiteY29" fmla="*/ 127441 h 606722"/>
                  <a:gd name="connsiteX30" fmla="*/ 482620 w 607097"/>
                  <a:gd name="connsiteY30" fmla="*/ 124334 h 606722"/>
                  <a:gd name="connsiteX31" fmla="*/ 482620 w 607097"/>
                  <a:gd name="connsiteY31" fmla="*/ 110217 h 606722"/>
                  <a:gd name="connsiteX32" fmla="*/ 196955 w 607097"/>
                  <a:gd name="connsiteY32" fmla="*/ 96101 h 606722"/>
                  <a:gd name="connsiteX33" fmla="*/ 211110 w 607097"/>
                  <a:gd name="connsiteY33" fmla="*/ 96101 h 606722"/>
                  <a:gd name="connsiteX34" fmla="*/ 225355 w 607097"/>
                  <a:gd name="connsiteY34" fmla="*/ 110217 h 606722"/>
                  <a:gd name="connsiteX35" fmla="*/ 225355 w 607097"/>
                  <a:gd name="connsiteY35" fmla="*/ 124334 h 606722"/>
                  <a:gd name="connsiteX36" fmla="*/ 218233 w 607097"/>
                  <a:gd name="connsiteY36" fmla="*/ 127441 h 606722"/>
                  <a:gd name="connsiteX37" fmla="*/ 211110 w 607097"/>
                  <a:gd name="connsiteY37" fmla="*/ 124334 h 606722"/>
                  <a:gd name="connsiteX38" fmla="*/ 196955 w 607097"/>
                  <a:gd name="connsiteY38" fmla="*/ 110217 h 606722"/>
                  <a:gd name="connsiteX39" fmla="*/ 196955 w 607097"/>
                  <a:gd name="connsiteY39" fmla="*/ 96101 h 606722"/>
                  <a:gd name="connsiteX40" fmla="*/ 103963 w 607097"/>
                  <a:gd name="connsiteY40" fmla="*/ 81761 h 606722"/>
                  <a:gd name="connsiteX41" fmla="*/ 87598 w 607097"/>
                  <a:gd name="connsiteY41" fmla="*/ 90026 h 606722"/>
                  <a:gd name="connsiteX42" fmla="*/ 62322 w 607097"/>
                  <a:gd name="connsiteY42" fmla="*/ 115266 h 606722"/>
                  <a:gd name="connsiteX43" fmla="*/ 34998 w 607097"/>
                  <a:gd name="connsiteY43" fmla="*/ 265902 h 606722"/>
                  <a:gd name="connsiteX44" fmla="*/ 75494 w 607097"/>
                  <a:gd name="connsiteY44" fmla="*/ 322602 h 606722"/>
                  <a:gd name="connsiteX45" fmla="*/ 283044 w 607097"/>
                  <a:gd name="connsiteY45" fmla="*/ 530826 h 606722"/>
                  <a:gd name="connsiteX46" fmla="*/ 327634 w 607097"/>
                  <a:gd name="connsiteY46" fmla="*/ 565219 h 606722"/>
                  <a:gd name="connsiteX47" fmla="*/ 490684 w 607097"/>
                  <a:gd name="connsiteY47" fmla="*/ 545046 h 606722"/>
                  <a:gd name="connsiteX48" fmla="*/ 515960 w 607097"/>
                  <a:gd name="connsiteY48" fmla="*/ 519717 h 606722"/>
                  <a:gd name="connsiteX49" fmla="*/ 521033 w 607097"/>
                  <a:gd name="connsiteY49" fmla="*/ 485324 h 606722"/>
                  <a:gd name="connsiteX50" fmla="*/ 434969 w 607097"/>
                  <a:gd name="connsiteY50" fmla="*/ 411561 h 606722"/>
                  <a:gd name="connsiteX51" fmla="*/ 414321 w 607097"/>
                  <a:gd name="connsiteY51" fmla="*/ 406318 h 606722"/>
                  <a:gd name="connsiteX52" fmla="*/ 413698 w 607097"/>
                  <a:gd name="connsiteY52" fmla="*/ 406496 h 606722"/>
                  <a:gd name="connsiteX53" fmla="*/ 405599 w 607097"/>
                  <a:gd name="connsiteY53" fmla="*/ 413605 h 606722"/>
                  <a:gd name="connsiteX54" fmla="*/ 404620 w 607097"/>
                  <a:gd name="connsiteY54" fmla="*/ 414583 h 606722"/>
                  <a:gd name="connsiteX55" fmla="*/ 373202 w 607097"/>
                  <a:gd name="connsiteY55" fmla="*/ 447910 h 606722"/>
                  <a:gd name="connsiteX56" fmla="*/ 349528 w 607097"/>
                  <a:gd name="connsiteY56" fmla="*/ 459552 h 606722"/>
                  <a:gd name="connsiteX57" fmla="*/ 405599 w 607097"/>
                  <a:gd name="connsiteY57" fmla="*/ 475282 h 606722"/>
                  <a:gd name="connsiteX58" fmla="*/ 414677 w 607097"/>
                  <a:gd name="connsiteY58" fmla="*/ 486391 h 606722"/>
                  <a:gd name="connsiteX59" fmla="*/ 404620 w 607097"/>
                  <a:gd name="connsiteY59" fmla="*/ 495456 h 606722"/>
                  <a:gd name="connsiteX60" fmla="*/ 403552 w 607097"/>
                  <a:gd name="connsiteY60" fmla="*/ 495456 h 606722"/>
                  <a:gd name="connsiteX61" fmla="*/ 287138 w 607097"/>
                  <a:gd name="connsiteY61" fmla="*/ 441866 h 606722"/>
                  <a:gd name="connsiteX62" fmla="*/ 286426 w 607097"/>
                  <a:gd name="connsiteY62" fmla="*/ 441067 h 606722"/>
                  <a:gd name="connsiteX63" fmla="*/ 284112 w 607097"/>
                  <a:gd name="connsiteY63" fmla="*/ 438845 h 606722"/>
                  <a:gd name="connsiteX64" fmla="*/ 176777 w 607097"/>
                  <a:gd name="connsiteY64" fmla="*/ 331666 h 606722"/>
                  <a:gd name="connsiteX65" fmla="*/ 111895 w 607097"/>
                  <a:gd name="connsiteY65" fmla="*/ 213379 h 606722"/>
                  <a:gd name="connsiteX66" fmla="*/ 121062 w 607097"/>
                  <a:gd name="connsiteY66" fmla="*/ 202270 h 606722"/>
                  <a:gd name="connsiteX67" fmla="*/ 132188 w 607097"/>
                  <a:gd name="connsiteY67" fmla="*/ 211335 h 606722"/>
                  <a:gd name="connsiteX68" fmla="*/ 146428 w 607097"/>
                  <a:gd name="connsiteY68" fmla="*/ 259325 h 606722"/>
                  <a:gd name="connsiteX69" fmla="*/ 158532 w 607097"/>
                  <a:gd name="connsiteY69" fmla="*/ 233553 h 606722"/>
                  <a:gd name="connsiteX70" fmla="*/ 191907 w 607097"/>
                  <a:gd name="connsiteY70" fmla="*/ 202270 h 606722"/>
                  <a:gd name="connsiteX71" fmla="*/ 192975 w 607097"/>
                  <a:gd name="connsiteY71" fmla="*/ 201204 h 606722"/>
                  <a:gd name="connsiteX72" fmla="*/ 200006 w 607097"/>
                  <a:gd name="connsiteY72" fmla="*/ 193117 h 606722"/>
                  <a:gd name="connsiteX73" fmla="*/ 194933 w 607097"/>
                  <a:gd name="connsiteY73" fmla="*/ 170899 h 606722"/>
                  <a:gd name="connsiteX74" fmla="*/ 121062 w 607097"/>
                  <a:gd name="connsiteY74" fmla="*/ 84961 h 606722"/>
                  <a:gd name="connsiteX75" fmla="*/ 103963 w 607097"/>
                  <a:gd name="connsiteY75" fmla="*/ 81761 h 606722"/>
                  <a:gd name="connsiteX76" fmla="*/ 353980 w 607097"/>
                  <a:gd name="connsiteY76" fmla="*/ 30273 h 606722"/>
                  <a:gd name="connsiteX77" fmla="*/ 364141 w 607097"/>
                  <a:gd name="connsiteY77" fmla="*/ 40422 h 606722"/>
                  <a:gd name="connsiteX78" fmla="*/ 364141 w 607097"/>
                  <a:gd name="connsiteY78" fmla="*/ 60719 h 606722"/>
                  <a:gd name="connsiteX79" fmla="*/ 353980 w 607097"/>
                  <a:gd name="connsiteY79" fmla="*/ 70778 h 606722"/>
                  <a:gd name="connsiteX80" fmla="*/ 343818 w 607097"/>
                  <a:gd name="connsiteY80" fmla="*/ 60719 h 606722"/>
                  <a:gd name="connsiteX81" fmla="*/ 343818 w 607097"/>
                  <a:gd name="connsiteY81" fmla="*/ 40422 h 606722"/>
                  <a:gd name="connsiteX82" fmla="*/ 353980 w 607097"/>
                  <a:gd name="connsiteY82" fmla="*/ 30273 h 606722"/>
                  <a:gd name="connsiteX83" fmla="*/ 353978 w 607097"/>
                  <a:gd name="connsiteY83" fmla="*/ 20263 h 606722"/>
                  <a:gd name="connsiteX84" fmla="*/ 174819 w 607097"/>
                  <a:gd name="connsiteY84" fmla="*/ 104957 h 606722"/>
                  <a:gd name="connsiteX85" fmla="*/ 214246 w 607097"/>
                  <a:gd name="connsiteY85" fmla="*/ 160768 h 606722"/>
                  <a:gd name="connsiteX86" fmla="*/ 221278 w 607097"/>
                  <a:gd name="connsiteY86" fmla="*/ 198182 h 606722"/>
                  <a:gd name="connsiteX87" fmla="*/ 215938 w 607097"/>
                  <a:gd name="connsiteY87" fmla="*/ 209025 h 606722"/>
                  <a:gd name="connsiteX88" fmla="*/ 210152 w 607097"/>
                  <a:gd name="connsiteY88" fmla="*/ 215157 h 606722"/>
                  <a:gd name="connsiteX89" fmla="*/ 206147 w 607097"/>
                  <a:gd name="connsiteY89" fmla="*/ 218445 h 606722"/>
                  <a:gd name="connsiteX90" fmla="*/ 176777 w 607097"/>
                  <a:gd name="connsiteY90" fmla="*/ 244662 h 606722"/>
                  <a:gd name="connsiteX91" fmla="*/ 182829 w 607097"/>
                  <a:gd name="connsiteY91" fmla="*/ 308382 h 606722"/>
                  <a:gd name="connsiteX92" fmla="*/ 189504 w 607097"/>
                  <a:gd name="connsiteY92" fmla="*/ 315136 h 606722"/>
                  <a:gd name="connsiteX93" fmla="*/ 189949 w 607097"/>
                  <a:gd name="connsiteY93" fmla="*/ 315492 h 606722"/>
                  <a:gd name="connsiteX94" fmla="*/ 191640 w 607097"/>
                  <a:gd name="connsiteY94" fmla="*/ 317269 h 606722"/>
                  <a:gd name="connsiteX95" fmla="*/ 298263 w 607097"/>
                  <a:gd name="connsiteY95" fmla="*/ 424714 h 606722"/>
                  <a:gd name="connsiteX96" fmla="*/ 362077 w 607097"/>
                  <a:gd name="connsiteY96" fmla="*/ 430758 h 606722"/>
                  <a:gd name="connsiteX97" fmla="*/ 388422 w 607097"/>
                  <a:gd name="connsiteY97" fmla="*/ 401430 h 606722"/>
                  <a:gd name="connsiteX98" fmla="*/ 408625 w 607097"/>
                  <a:gd name="connsiteY98" fmla="*/ 386233 h 606722"/>
                  <a:gd name="connsiteX99" fmla="*/ 419661 w 607097"/>
                  <a:gd name="connsiteY99" fmla="*/ 384900 h 606722"/>
                  <a:gd name="connsiteX100" fmla="*/ 446094 w 607097"/>
                  <a:gd name="connsiteY100" fmla="*/ 392365 h 606722"/>
                  <a:gd name="connsiteX101" fmla="*/ 501987 w 607097"/>
                  <a:gd name="connsiteY101" fmla="*/ 431646 h 606722"/>
                  <a:gd name="connsiteX102" fmla="*/ 586894 w 607097"/>
                  <a:gd name="connsiteY102" fmla="*/ 252749 h 606722"/>
                  <a:gd name="connsiteX103" fmla="*/ 353978 w 607097"/>
                  <a:gd name="connsiteY103" fmla="*/ 20263 h 606722"/>
                  <a:gd name="connsiteX104" fmla="*/ 353978 w 607097"/>
                  <a:gd name="connsiteY104" fmla="*/ 0 h 606722"/>
                  <a:gd name="connsiteX105" fmla="*/ 607097 w 607097"/>
                  <a:gd name="connsiteY105" fmla="*/ 252749 h 606722"/>
                  <a:gd name="connsiteX106" fmla="*/ 517384 w 607097"/>
                  <a:gd name="connsiteY106" fmla="*/ 445421 h 606722"/>
                  <a:gd name="connsiteX107" fmla="*/ 540257 w 607097"/>
                  <a:gd name="connsiteY107" fmla="*/ 474215 h 606722"/>
                  <a:gd name="connsiteX108" fmla="*/ 531179 w 607097"/>
                  <a:gd name="connsiteY108" fmla="*/ 532870 h 606722"/>
                  <a:gd name="connsiteX109" fmla="*/ 505814 w 607097"/>
                  <a:gd name="connsiteY109" fmla="*/ 559176 h 606722"/>
                  <a:gd name="connsiteX110" fmla="*/ 401505 w 607097"/>
                  <a:gd name="connsiteY110" fmla="*/ 606722 h 606722"/>
                  <a:gd name="connsiteX111" fmla="*/ 318556 w 607097"/>
                  <a:gd name="connsiteY111" fmla="*/ 582460 h 606722"/>
                  <a:gd name="connsiteX112" fmla="*/ 268893 w 607097"/>
                  <a:gd name="connsiteY112" fmla="*/ 543979 h 606722"/>
                  <a:gd name="connsiteX113" fmla="*/ 61343 w 607097"/>
                  <a:gd name="connsiteY113" fmla="*/ 336732 h 606722"/>
                  <a:gd name="connsiteX114" fmla="*/ 16753 w 607097"/>
                  <a:gd name="connsiteY114" fmla="*/ 275056 h 606722"/>
                  <a:gd name="connsiteX115" fmla="*/ 48171 w 607097"/>
                  <a:gd name="connsiteY115" fmla="*/ 101135 h 606722"/>
                  <a:gd name="connsiteX116" fmla="*/ 73447 w 607097"/>
                  <a:gd name="connsiteY116" fmla="*/ 75807 h 606722"/>
                  <a:gd name="connsiteX117" fmla="*/ 132188 w 607097"/>
                  <a:gd name="connsiteY117" fmla="*/ 66742 h 606722"/>
                  <a:gd name="connsiteX118" fmla="*/ 160757 w 607097"/>
                  <a:gd name="connsiteY118" fmla="*/ 89315 h 606722"/>
                  <a:gd name="connsiteX119" fmla="*/ 353978 w 607097"/>
                  <a:gd name="connsiteY11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097" h="606722">
                    <a:moveTo>
                      <a:pt x="482620" y="381169"/>
                    </a:moveTo>
                    <a:cubicBezTo>
                      <a:pt x="486624" y="377172"/>
                      <a:pt x="492675" y="377172"/>
                      <a:pt x="496768" y="381169"/>
                    </a:cubicBezTo>
                    <a:lnTo>
                      <a:pt x="510916" y="395381"/>
                    </a:lnTo>
                    <a:cubicBezTo>
                      <a:pt x="515009" y="399379"/>
                      <a:pt x="515009" y="405419"/>
                      <a:pt x="510916" y="409505"/>
                    </a:cubicBezTo>
                    <a:cubicBezTo>
                      <a:pt x="509937" y="412525"/>
                      <a:pt x="506912" y="412525"/>
                      <a:pt x="503887" y="412525"/>
                    </a:cubicBezTo>
                    <a:cubicBezTo>
                      <a:pt x="500861" y="412525"/>
                      <a:pt x="498815" y="411548"/>
                      <a:pt x="496768" y="409505"/>
                    </a:cubicBezTo>
                    <a:lnTo>
                      <a:pt x="482620" y="395381"/>
                    </a:lnTo>
                    <a:cubicBezTo>
                      <a:pt x="478527" y="391295"/>
                      <a:pt x="478527" y="385255"/>
                      <a:pt x="482620" y="381169"/>
                    </a:cubicBezTo>
                    <a:close/>
                    <a:moveTo>
                      <a:pt x="546398" y="242745"/>
                    </a:moveTo>
                    <a:lnTo>
                      <a:pt x="566606" y="242745"/>
                    </a:lnTo>
                    <a:cubicBezTo>
                      <a:pt x="572659" y="242745"/>
                      <a:pt x="576754" y="246732"/>
                      <a:pt x="576754" y="252756"/>
                    </a:cubicBezTo>
                    <a:cubicBezTo>
                      <a:pt x="576754" y="258869"/>
                      <a:pt x="572659" y="262856"/>
                      <a:pt x="566606" y="262856"/>
                    </a:cubicBezTo>
                    <a:lnTo>
                      <a:pt x="546398" y="262856"/>
                    </a:lnTo>
                    <a:cubicBezTo>
                      <a:pt x="540255" y="262856"/>
                      <a:pt x="536249" y="258869"/>
                      <a:pt x="536249" y="252756"/>
                    </a:cubicBezTo>
                    <a:cubicBezTo>
                      <a:pt x="536249" y="246732"/>
                      <a:pt x="540255" y="242745"/>
                      <a:pt x="546398" y="242745"/>
                    </a:cubicBezTo>
                    <a:close/>
                    <a:moveTo>
                      <a:pt x="353968" y="101120"/>
                    </a:moveTo>
                    <a:cubicBezTo>
                      <a:pt x="360022" y="101120"/>
                      <a:pt x="364118" y="105119"/>
                      <a:pt x="364118" y="111251"/>
                    </a:cubicBezTo>
                    <a:lnTo>
                      <a:pt x="364118" y="242683"/>
                    </a:lnTo>
                    <a:lnTo>
                      <a:pt x="424838" y="242683"/>
                    </a:lnTo>
                    <a:cubicBezTo>
                      <a:pt x="430893" y="242683"/>
                      <a:pt x="434988" y="246682"/>
                      <a:pt x="434988" y="252725"/>
                    </a:cubicBezTo>
                    <a:cubicBezTo>
                      <a:pt x="434988" y="258857"/>
                      <a:pt x="430893" y="262856"/>
                      <a:pt x="424838" y="262856"/>
                    </a:cubicBezTo>
                    <a:lnTo>
                      <a:pt x="353968" y="262856"/>
                    </a:lnTo>
                    <a:cubicBezTo>
                      <a:pt x="347825" y="262856"/>
                      <a:pt x="343818" y="258857"/>
                      <a:pt x="343818" y="252725"/>
                    </a:cubicBezTo>
                    <a:lnTo>
                      <a:pt x="343818" y="111251"/>
                    </a:lnTo>
                    <a:cubicBezTo>
                      <a:pt x="343818" y="105119"/>
                      <a:pt x="347825" y="101120"/>
                      <a:pt x="353968" y="101120"/>
                    </a:cubicBezTo>
                    <a:close/>
                    <a:moveTo>
                      <a:pt x="496768" y="96101"/>
                    </a:moveTo>
                    <a:cubicBezTo>
                      <a:pt x="500861" y="92017"/>
                      <a:pt x="506912" y="92017"/>
                      <a:pt x="510916" y="96101"/>
                    </a:cubicBezTo>
                    <a:cubicBezTo>
                      <a:pt x="515009" y="100096"/>
                      <a:pt x="515009" y="106222"/>
                      <a:pt x="510916" y="110217"/>
                    </a:cubicBezTo>
                    <a:lnTo>
                      <a:pt x="496768" y="124334"/>
                    </a:lnTo>
                    <a:cubicBezTo>
                      <a:pt x="494722" y="126376"/>
                      <a:pt x="492675" y="127441"/>
                      <a:pt x="489650" y="127441"/>
                    </a:cubicBezTo>
                    <a:cubicBezTo>
                      <a:pt x="486624" y="127441"/>
                      <a:pt x="484578" y="126376"/>
                      <a:pt x="482620" y="124334"/>
                    </a:cubicBezTo>
                    <a:cubicBezTo>
                      <a:pt x="478527" y="120338"/>
                      <a:pt x="478527" y="114301"/>
                      <a:pt x="482620" y="110217"/>
                    </a:cubicBezTo>
                    <a:close/>
                    <a:moveTo>
                      <a:pt x="196955" y="96101"/>
                    </a:moveTo>
                    <a:cubicBezTo>
                      <a:pt x="201050" y="92017"/>
                      <a:pt x="207104" y="92017"/>
                      <a:pt x="211110" y="96101"/>
                    </a:cubicBezTo>
                    <a:lnTo>
                      <a:pt x="225355" y="110217"/>
                    </a:lnTo>
                    <a:cubicBezTo>
                      <a:pt x="229361" y="114301"/>
                      <a:pt x="229361" y="120338"/>
                      <a:pt x="225355" y="124334"/>
                    </a:cubicBezTo>
                    <a:cubicBezTo>
                      <a:pt x="223307" y="126376"/>
                      <a:pt x="220280" y="127441"/>
                      <a:pt x="218233" y="127441"/>
                    </a:cubicBezTo>
                    <a:cubicBezTo>
                      <a:pt x="215206" y="127441"/>
                      <a:pt x="213158" y="126376"/>
                      <a:pt x="211110" y="124334"/>
                    </a:cubicBezTo>
                    <a:lnTo>
                      <a:pt x="196955" y="110217"/>
                    </a:lnTo>
                    <a:cubicBezTo>
                      <a:pt x="192949" y="106222"/>
                      <a:pt x="192949" y="100096"/>
                      <a:pt x="196955" y="96101"/>
                    </a:cubicBezTo>
                    <a:close/>
                    <a:moveTo>
                      <a:pt x="103963" y="81761"/>
                    </a:moveTo>
                    <a:cubicBezTo>
                      <a:pt x="98011" y="82650"/>
                      <a:pt x="92182" y="85449"/>
                      <a:pt x="87598" y="90026"/>
                    </a:cubicBezTo>
                    <a:lnTo>
                      <a:pt x="62322" y="115266"/>
                    </a:lnTo>
                    <a:cubicBezTo>
                      <a:pt x="17732" y="159790"/>
                      <a:pt x="8654" y="209291"/>
                      <a:pt x="34998" y="265902"/>
                    </a:cubicBezTo>
                    <a:cubicBezTo>
                      <a:pt x="44077" y="285187"/>
                      <a:pt x="57249" y="304383"/>
                      <a:pt x="75494" y="322602"/>
                    </a:cubicBezTo>
                    <a:lnTo>
                      <a:pt x="283044" y="530826"/>
                    </a:lnTo>
                    <a:cubicBezTo>
                      <a:pt x="297284" y="545046"/>
                      <a:pt x="312415" y="557132"/>
                      <a:pt x="327634" y="565219"/>
                    </a:cubicBezTo>
                    <a:cubicBezTo>
                      <a:pt x="389401" y="599612"/>
                      <a:pt x="443068" y="592503"/>
                      <a:pt x="490684" y="545046"/>
                    </a:cubicBezTo>
                    <a:lnTo>
                      <a:pt x="515960" y="519717"/>
                    </a:lnTo>
                    <a:cubicBezTo>
                      <a:pt x="525127" y="510653"/>
                      <a:pt x="527085" y="496433"/>
                      <a:pt x="521033" y="485324"/>
                    </a:cubicBezTo>
                    <a:cubicBezTo>
                      <a:pt x="503856" y="451998"/>
                      <a:pt x="434969" y="411561"/>
                      <a:pt x="434969" y="411561"/>
                    </a:cubicBezTo>
                    <a:cubicBezTo>
                      <a:pt x="427582" y="407829"/>
                      <a:pt x="420195" y="405874"/>
                      <a:pt x="414321" y="406318"/>
                    </a:cubicBezTo>
                    <a:cubicBezTo>
                      <a:pt x="414143" y="406318"/>
                      <a:pt x="413876" y="406407"/>
                      <a:pt x="413698" y="406496"/>
                    </a:cubicBezTo>
                    <a:cubicBezTo>
                      <a:pt x="409604" y="407473"/>
                      <a:pt x="407646" y="409517"/>
                      <a:pt x="405599" y="413605"/>
                    </a:cubicBezTo>
                    <a:lnTo>
                      <a:pt x="404620" y="414583"/>
                    </a:lnTo>
                    <a:cubicBezTo>
                      <a:pt x="397500" y="423648"/>
                      <a:pt x="380323" y="443910"/>
                      <a:pt x="373202" y="447910"/>
                    </a:cubicBezTo>
                    <a:cubicBezTo>
                      <a:pt x="365548" y="453242"/>
                      <a:pt x="357538" y="457152"/>
                      <a:pt x="349528" y="459552"/>
                    </a:cubicBezTo>
                    <a:cubicBezTo>
                      <a:pt x="365281" y="466839"/>
                      <a:pt x="384328" y="473149"/>
                      <a:pt x="405599" y="475282"/>
                    </a:cubicBezTo>
                    <a:cubicBezTo>
                      <a:pt x="410672" y="476259"/>
                      <a:pt x="414677" y="480259"/>
                      <a:pt x="414677" y="486391"/>
                    </a:cubicBezTo>
                    <a:cubicBezTo>
                      <a:pt x="413698" y="491456"/>
                      <a:pt x="409604" y="495456"/>
                      <a:pt x="404620" y="495456"/>
                    </a:cubicBezTo>
                    <a:lnTo>
                      <a:pt x="403552" y="495456"/>
                    </a:lnTo>
                    <a:cubicBezTo>
                      <a:pt x="333686" y="488346"/>
                      <a:pt x="288117" y="443910"/>
                      <a:pt x="287138" y="441866"/>
                    </a:cubicBezTo>
                    <a:cubicBezTo>
                      <a:pt x="286871" y="441600"/>
                      <a:pt x="286604" y="441333"/>
                      <a:pt x="286426" y="441067"/>
                    </a:cubicBezTo>
                    <a:cubicBezTo>
                      <a:pt x="285625" y="440356"/>
                      <a:pt x="284824" y="439645"/>
                      <a:pt x="284112" y="438845"/>
                    </a:cubicBezTo>
                    <a:lnTo>
                      <a:pt x="176777" y="331666"/>
                    </a:lnTo>
                    <a:cubicBezTo>
                      <a:pt x="174730" y="329622"/>
                      <a:pt x="119015" y="284120"/>
                      <a:pt x="111895" y="213379"/>
                    </a:cubicBezTo>
                    <a:cubicBezTo>
                      <a:pt x="110916" y="208314"/>
                      <a:pt x="115010" y="203248"/>
                      <a:pt x="121062" y="202270"/>
                    </a:cubicBezTo>
                    <a:cubicBezTo>
                      <a:pt x="127115" y="201204"/>
                      <a:pt x="131209" y="205292"/>
                      <a:pt x="132188" y="211335"/>
                    </a:cubicBezTo>
                    <a:cubicBezTo>
                      <a:pt x="133968" y="229109"/>
                      <a:pt x="139486" y="245284"/>
                      <a:pt x="146428" y="259325"/>
                    </a:cubicBezTo>
                    <a:cubicBezTo>
                      <a:pt x="148653" y="250794"/>
                      <a:pt x="152658" y="242262"/>
                      <a:pt x="158532" y="233553"/>
                    </a:cubicBezTo>
                    <a:cubicBezTo>
                      <a:pt x="162537" y="227510"/>
                      <a:pt x="183808" y="210358"/>
                      <a:pt x="191907" y="202270"/>
                    </a:cubicBezTo>
                    <a:lnTo>
                      <a:pt x="192975" y="201204"/>
                    </a:lnTo>
                    <a:cubicBezTo>
                      <a:pt x="196980" y="199160"/>
                      <a:pt x="199027" y="196138"/>
                      <a:pt x="200006" y="193117"/>
                    </a:cubicBezTo>
                    <a:cubicBezTo>
                      <a:pt x="202053" y="187073"/>
                      <a:pt x="200006" y="178986"/>
                      <a:pt x="194933" y="170899"/>
                    </a:cubicBezTo>
                    <a:cubicBezTo>
                      <a:pt x="194933" y="169832"/>
                      <a:pt x="154438" y="102113"/>
                      <a:pt x="121062" y="84961"/>
                    </a:cubicBezTo>
                    <a:cubicBezTo>
                      <a:pt x="115989" y="81895"/>
                      <a:pt x="109915" y="80873"/>
                      <a:pt x="103963" y="81761"/>
                    </a:cubicBezTo>
                    <a:close/>
                    <a:moveTo>
                      <a:pt x="353980" y="30273"/>
                    </a:moveTo>
                    <a:cubicBezTo>
                      <a:pt x="360041" y="30273"/>
                      <a:pt x="364141" y="34368"/>
                      <a:pt x="364141" y="40422"/>
                    </a:cubicBezTo>
                    <a:lnTo>
                      <a:pt x="364141" y="60719"/>
                    </a:lnTo>
                    <a:cubicBezTo>
                      <a:pt x="364141" y="66772"/>
                      <a:pt x="360041" y="70778"/>
                      <a:pt x="353980" y="70778"/>
                    </a:cubicBezTo>
                    <a:cubicBezTo>
                      <a:pt x="347829" y="70778"/>
                      <a:pt x="343818" y="66772"/>
                      <a:pt x="343818" y="60719"/>
                    </a:cubicBezTo>
                    <a:lnTo>
                      <a:pt x="343818" y="40422"/>
                    </a:lnTo>
                    <a:cubicBezTo>
                      <a:pt x="343818" y="34368"/>
                      <a:pt x="347829" y="30273"/>
                      <a:pt x="353980" y="30273"/>
                    </a:cubicBezTo>
                    <a:close/>
                    <a:moveTo>
                      <a:pt x="353978" y="20263"/>
                    </a:moveTo>
                    <a:cubicBezTo>
                      <a:pt x="284112" y="20263"/>
                      <a:pt x="219409" y="50479"/>
                      <a:pt x="174819" y="104957"/>
                    </a:cubicBezTo>
                    <a:cubicBezTo>
                      <a:pt x="196446" y="130818"/>
                      <a:pt x="212911" y="158901"/>
                      <a:pt x="214246" y="160768"/>
                    </a:cubicBezTo>
                    <a:cubicBezTo>
                      <a:pt x="221278" y="173920"/>
                      <a:pt x="224304" y="187073"/>
                      <a:pt x="221278" y="198182"/>
                    </a:cubicBezTo>
                    <a:cubicBezTo>
                      <a:pt x="220299" y="202093"/>
                      <a:pt x="218430" y="205736"/>
                      <a:pt x="215938" y="209025"/>
                    </a:cubicBezTo>
                    <a:cubicBezTo>
                      <a:pt x="214336" y="211335"/>
                      <a:pt x="212466" y="213379"/>
                      <a:pt x="210152" y="215157"/>
                    </a:cubicBezTo>
                    <a:cubicBezTo>
                      <a:pt x="208906" y="216312"/>
                      <a:pt x="207482" y="217378"/>
                      <a:pt x="206147" y="218445"/>
                    </a:cubicBezTo>
                    <a:cubicBezTo>
                      <a:pt x="193954" y="228487"/>
                      <a:pt x="179803" y="241640"/>
                      <a:pt x="176777" y="244662"/>
                    </a:cubicBezTo>
                    <a:cubicBezTo>
                      <a:pt x="160579" y="269012"/>
                      <a:pt x="162537" y="287142"/>
                      <a:pt x="182829" y="308382"/>
                    </a:cubicBezTo>
                    <a:lnTo>
                      <a:pt x="189504" y="315136"/>
                    </a:lnTo>
                    <a:cubicBezTo>
                      <a:pt x="189771" y="315403"/>
                      <a:pt x="189949" y="315492"/>
                      <a:pt x="189949" y="315492"/>
                    </a:cubicBezTo>
                    <a:cubicBezTo>
                      <a:pt x="190572" y="316025"/>
                      <a:pt x="191195" y="316647"/>
                      <a:pt x="191640" y="317269"/>
                    </a:cubicBezTo>
                    <a:lnTo>
                      <a:pt x="298263" y="424714"/>
                    </a:lnTo>
                    <a:cubicBezTo>
                      <a:pt x="318556" y="444888"/>
                      <a:pt x="337780" y="446932"/>
                      <a:pt x="362077" y="430758"/>
                    </a:cubicBezTo>
                    <a:cubicBezTo>
                      <a:pt x="365103" y="428713"/>
                      <a:pt x="378275" y="414583"/>
                      <a:pt x="388422" y="401430"/>
                    </a:cubicBezTo>
                    <a:cubicBezTo>
                      <a:pt x="393406" y="393343"/>
                      <a:pt x="400526" y="388277"/>
                      <a:pt x="408625" y="386233"/>
                    </a:cubicBezTo>
                    <a:cubicBezTo>
                      <a:pt x="412096" y="385344"/>
                      <a:pt x="415834" y="384900"/>
                      <a:pt x="419661" y="384900"/>
                    </a:cubicBezTo>
                    <a:cubicBezTo>
                      <a:pt x="428294" y="384989"/>
                      <a:pt x="437728" y="387477"/>
                      <a:pt x="446094" y="392365"/>
                    </a:cubicBezTo>
                    <a:cubicBezTo>
                      <a:pt x="447963" y="393609"/>
                      <a:pt x="476088" y="410051"/>
                      <a:pt x="501987" y="431646"/>
                    </a:cubicBezTo>
                    <a:cubicBezTo>
                      <a:pt x="556545" y="387122"/>
                      <a:pt x="586894" y="322513"/>
                      <a:pt x="586894" y="252749"/>
                    </a:cubicBezTo>
                    <a:cubicBezTo>
                      <a:pt x="586894" y="124330"/>
                      <a:pt x="482585" y="20263"/>
                      <a:pt x="353978" y="20263"/>
                    </a:cubicBezTo>
                    <a:close/>
                    <a:moveTo>
                      <a:pt x="353978" y="0"/>
                    </a:moveTo>
                    <a:cubicBezTo>
                      <a:pt x="493710" y="0"/>
                      <a:pt x="607097" y="113222"/>
                      <a:pt x="607097" y="252749"/>
                    </a:cubicBezTo>
                    <a:cubicBezTo>
                      <a:pt x="607097" y="327578"/>
                      <a:pt x="574345" y="397786"/>
                      <a:pt x="517384" y="445421"/>
                    </a:cubicBezTo>
                    <a:cubicBezTo>
                      <a:pt x="526907" y="454753"/>
                      <a:pt x="535184" y="464617"/>
                      <a:pt x="540257" y="474215"/>
                    </a:cubicBezTo>
                    <a:cubicBezTo>
                      <a:pt x="550403" y="493412"/>
                      <a:pt x="547377" y="517673"/>
                      <a:pt x="531179" y="532870"/>
                    </a:cubicBezTo>
                    <a:lnTo>
                      <a:pt x="505814" y="559176"/>
                    </a:lnTo>
                    <a:cubicBezTo>
                      <a:pt x="474486" y="590548"/>
                      <a:pt x="438974" y="606722"/>
                      <a:pt x="401505" y="606722"/>
                    </a:cubicBezTo>
                    <a:cubicBezTo>
                      <a:pt x="375249" y="606722"/>
                      <a:pt x="346858" y="598635"/>
                      <a:pt x="318556" y="582460"/>
                    </a:cubicBezTo>
                    <a:cubicBezTo>
                      <a:pt x="301289" y="573307"/>
                      <a:pt x="285091" y="560154"/>
                      <a:pt x="268893" y="543979"/>
                    </a:cubicBezTo>
                    <a:lnTo>
                      <a:pt x="61343" y="336732"/>
                    </a:lnTo>
                    <a:cubicBezTo>
                      <a:pt x="42030" y="317536"/>
                      <a:pt x="26899" y="296296"/>
                      <a:pt x="16753" y="275056"/>
                    </a:cubicBezTo>
                    <a:cubicBezTo>
                      <a:pt x="-13596" y="210358"/>
                      <a:pt x="-2471" y="151703"/>
                      <a:pt x="48171" y="101135"/>
                    </a:cubicBezTo>
                    <a:lnTo>
                      <a:pt x="73447" y="75807"/>
                    </a:lnTo>
                    <a:cubicBezTo>
                      <a:pt x="88666" y="60699"/>
                      <a:pt x="112963" y="56611"/>
                      <a:pt x="132188" y="66742"/>
                    </a:cubicBezTo>
                    <a:cubicBezTo>
                      <a:pt x="141711" y="71719"/>
                      <a:pt x="151412" y="79895"/>
                      <a:pt x="160757" y="89315"/>
                    </a:cubicBezTo>
                    <a:cubicBezTo>
                      <a:pt x="209173" y="32971"/>
                      <a:pt x="278772" y="0"/>
                      <a:pt x="353978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798" y="4435"/>
              <a:ext cx="2667" cy="1850"/>
              <a:chOff x="1162994" y="961573"/>
              <a:chExt cx="2258404" cy="1566150"/>
            </a:xfrm>
          </p:grpSpPr>
          <p:sp>
            <p:nvSpPr>
              <p:cNvPr id="18" name="i$liḋe-Rectangle 30"/>
              <p:cNvSpPr/>
              <p:nvPr/>
            </p:nvSpPr>
            <p:spPr bwMode="auto">
              <a:xfrm>
                <a:off x="1310966" y="1970324"/>
                <a:ext cx="21104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1000" dirty="0"/>
                  <a:t> </a:t>
                </a:r>
                <a:r>
                  <a:rPr lang="zh-CN" altLang="en-US" sz="1000" dirty="0"/>
                  <a:t>通式寿星公式</a:t>
                </a:r>
                <a:endParaRPr lang="zh-CN" altLang="en-US" sz="1000" dirty="0"/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掌握了</a:t>
                </a:r>
                <a:r>
                  <a:rPr lang="en-US" altLang="zh-CN" sz="1000" dirty="0" err="1"/>
                  <a:t>easyx</a:t>
                </a:r>
                <a:r>
                  <a:rPr lang="zh-CN" altLang="en-US" sz="1000" dirty="0" err="1"/>
                  <a:t>图形库</a:t>
                </a:r>
                <a:endParaRPr lang="zh-CN" altLang="en-US" sz="1000" dirty="0" err="1"/>
              </a:p>
            </p:txBody>
          </p:sp>
          <p:sp>
            <p:nvSpPr>
              <p:cNvPr id="19" name="i$liḋe-TextBox 31"/>
              <p:cNvSpPr txBox="1"/>
              <p:nvPr/>
            </p:nvSpPr>
            <p:spPr bwMode="auto">
              <a:xfrm>
                <a:off x="1162994" y="1619185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fontScale="77500" lnSpcReduction="2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学习有关函数计算</a:t>
                </a:r>
                <a:endParaRPr lang="zh-CN" altLang="en-US" sz="1800" b="1" dirty="0"/>
              </a:p>
            </p:txBody>
          </p:sp>
          <p:sp>
            <p:nvSpPr>
              <p:cNvPr id="20" name="i$liḋe-Freeform 14"/>
              <p:cNvSpPr/>
              <p:nvPr/>
            </p:nvSpPr>
            <p:spPr bwMode="auto">
              <a:xfrm>
                <a:off x="2135642" y="961573"/>
                <a:ext cx="461080" cy="460384"/>
              </a:xfrm>
              <a:custGeom>
                <a:avLst/>
                <a:gdLst>
                  <a:gd name="connsiteX0" fmla="*/ 303775 w 607639"/>
                  <a:gd name="connsiteY0" fmla="*/ 525007 h 606722"/>
                  <a:gd name="connsiteX1" fmla="*/ 315710 w 607639"/>
                  <a:gd name="connsiteY1" fmla="*/ 536902 h 606722"/>
                  <a:gd name="connsiteX2" fmla="*/ 315710 w 607639"/>
                  <a:gd name="connsiteY2" fmla="*/ 552347 h 606722"/>
                  <a:gd name="connsiteX3" fmla="*/ 303775 w 607639"/>
                  <a:gd name="connsiteY3" fmla="*/ 564241 h 606722"/>
                  <a:gd name="connsiteX4" fmla="*/ 291929 w 607639"/>
                  <a:gd name="connsiteY4" fmla="*/ 552347 h 606722"/>
                  <a:gd name="connsiteX5" fmla="*/ 291929 w 607639"/>
                  <a:gd name="connsiteY5" fmla="*/ 536902 h 606722"/>
                  <a:gd name="connsiteX6" fmla="*/ 303775 w 607639"/>
                  <a:gd name="connsiteY6" fmla="*/ 525007 h 606722"/>
                  <a:gd name="connsiteX7" fmla="*/ 429885 w 607639"/>
                  <a:gd name="connsiteY7" fmla="*/ 509483 h 606722"/>
                  <a:gd name="connsiteX8" fmla="*/ 441811 w 607639"/>
                  <a:gd name="connsiteY8" fmla="*/ 521409 h 606722"/>
                  <a:gd name="connsiteX9" fmla="*/ 429885 w 607639"/>
                  <a:gd name="connsiteY9" fmla="*/ 533335 h 606722"/>
                  <a:gd name="connsiteX10" fmla="*/ 417959 w 607639"/>
                  <a:gd name="connsiteY10" fmla="*/ 521409 h 606722"/>
                  <a:gd name="connsiteX11" fmla="*/ 429885 w 607639"/>
                  <a:gd name="connsiteY11" fmla="*/ 509483 h 606722"/>
                  <a:gd name="connsiteX12" fmla="*/ 177720 w 607639"/>
                  <a:gd name="connsiteY12" fmla="*/ 509483 h 606722"/>
                  <a:gd name="connsiteX13" fmla="*/ 189611 w 607639"/>
                  <a:gd name="connsiteY13" fmla="*/ 521409 h 606722"/>
                  <a:gd name="connsiteX14" fmla="*/ 177720 w 607639"/>
                  <a:gd name="connsiteY14" fmla="*/ 533335 h 606722"/>
                  <a:gd name="connsiteX15" fmla="*/ 165829 w 607639"/>
                  <a:gd name="connsiteY15" fmla="*/ 521409 h 606722"/>
                  <a:gd name="connsiteX16" fmla="*/ 177720 w 607639"/>
                  <a:gd name="connsiteY16" fmla="*/ 509483 h 606722"/>
                  <a:gd name="connsiteX17" fmla="*/ 522185 w 607639"/>
                  <a:gd name="connsiteY17" fmla="*/ 417324 h 606722"/>
                  <a:gd name="connsiteX18" fmla="*/ 534111 w 607639"/>
                  <a:gd name="connsiteY18" fmla="*/ 429250 h 606722"/>
                  <a:gd name="connsiteX19" fmla="*/ 522185 w 607639"/>
                  <a:gd name="connsiteY19" fmla="*/ 441176 h 606722"/>
                  <a:gd name="connsiteX20" fmla="*/ 510259 w 607639"/>
                  <a:gd name="connsiteY20" fmla="*/ 429250 h 606722"/>
                  <a:gd name="connsiteX21" fmla="*/ 522185 w 607639"/>
                  <a:gd name="connsiteY21" fmla="*/ 417324 h 606722"/>
                  <a:gd name="connsiteX22" fmla="*/ 85420 w 607639"/>
                  <a:gd name="connsiteY22" fmla="*/ 417324 h 606722"/>
                  <a:gd name="connsiteX23" fmla="*/ 97311 w 607639"/>
                  <a:gd name="connsiteY23" fmla="*/ 429250 h 606722"/>
                  <a:gd name="connsiteX24" fmla="*/ 85420 w 607639"/>
                  <a:gd name="connsiteY24" fmla="*/ 441176 h 606722"/>
                  <a:gd name="connsiteX25" fmla="*/ 73529 w 607639"/>
                  <a:gd name="connsiteY25" fmla="*/ 429250 h 606722"/>
                  <a:gd name="connsiteX26" fmla="*/ 85420 w 607639"/>
                  <a:gd name="connsiteY26" fmla="*/ 417324 h 606722"/>
                  <a:gd name="connsiteX27" fmla="*/ 537643 w 607639"/>
                  <a:gd name="connsiteY27" fmla="*/ 291506 h 606722"/>
                  <a:gd name="connsiteX28" fmla="*/ 555628 w 607639"/>
                  <a:gd name="connsiteY28" fmla="*/ 291506 h 606722"/>
                  <a:gd name="connsiteX29" fmla="*/ 567558 w 607639"/>
                  <a:gd name="connsiteY29" fmla="*/ 303316 h 606722"/>
                  <a:gd name="connsiteX30" fmla="*/ 555628 w 607639"/>
                  <a:gd name="connsiteY30" fmla="*/ 315216 h 606722"/>
                  <a:gd name="connsiteX31" fmla="*/ 537643 w 607639"/>
                  <a:gd name="connsiteY31" fmla="*/ 315216 h 606722"/>
                  <a:gd name="connsiteX32" fmla="*/ 525713 w 607639"/>
                  <a:gd name="connsiteY32" fmla="*/ 303316 h 606722"/>
                  <a:gd name="connsiteX33" fmla="*/ 537643 w 607639"/>
                  <a:gd name="connsiteY33" fmla="*/ 291506 h 606722"/>
                  <a:gd name="connsiteX34" fmla="*/ 51991 w 607639"/>
                  <a:gd name="connsiteY34" fmla="*/ 291506 h 606722"/>
                  <a:gd name="connsiteX35" fmla="*/ 69946 w 607639"/>
                  <a:gd name="connsiteY35" fmla="*/ 291506 h 606722"/>
                  <a:gd name="connsiteX36" fmla="*/ 81856 w 607639"/>
                  <a:gd name="connsiteY36" fmla="*/ 303316 h 606722"/>
                  <a:gd name="connsiteX37" fmla="*/ 69946 w 607639"/>
                  <a:gd name="connsiteY37" fmla="*/ 315216 h 606722"/>
                  <a:gd name="connsiteX38" fmla="*/ 51991 w 607639"/>
                  <a:gd name="connsiteY38" fmla="*/ 315216 h 606722"/>
                  <a:gd name="connsiteX39" fmla="*/ 40081 w 607639"/>
                  <a:gd name="connsiteY39" fmla="*/ 303316 h 606722"/>
                  <a:gd name="connsiteX40" fmla="*/ 51991 w 607639"/>
                  <a:gd name="connsiteY40" fmla="*/ 291506 h 606722"/>
                  <a:gd name="connsiteX41" fmla="*/ 412608 w 607639"/>
                  <a:gd name="connsiteY41" fmla="*/ 222096 h 606722"/>
                  <a:gd name="connsiteX42" fmla="*/ 345491 w 607639"/>
                  <a:gd name="connsiteY42" fmla="*/ 334245 h 606722"/>
                  <a:gd name="connsiteX43" fmla="*/ 412608 w 607639"/>
                  <a:gd name="connsiteY43" fmla="*/ 334245 h 606722"/>
                  <a:gd name="connsiteX44" fmla="*/ 427651 w 607639"/>
                  <a:gd name="connsiteY44" fmla="*/ 167533 h 606722"/>
                  <a:gd name="connsiteX45" fmla="*/ 436375 w 607639"/>
                  <a:gd name="connsiteY45" fmla="*/ 178996 h 606722"/>
                  <a:gd name="connsiteX46" fmla="*/ 436375 w 607639"/>
                  <a:gd name="connsiteY46" fmla="*/ 334245 h 606722"/>
                  <a:gd name="connsiteX47" fmla="*/ 469399 w 607639"/>
                  <a:gd name="connsiteY47" fmla="*/ 334245 h 606722"/>
                  <a:gd name="connsiteX48" fmla="*/ 481327 w 607639"/>
                  <a:gd name="connsiteY48" fmla="*/ 346153 h 606722"/>
                  <a:gd name="connsiteX49" fmla="*/ 469399 w 607639"/>
                  <a:gd name="connsiteY49" fmla="*/ 357973 h 606722"/>
                  <a:gd name="connsiteX50" fmla="*/ 436375 w 607639"/>
                  <a:gd name="connsiteY50" fmla="*/ 357973 h 606722"/>
                  <a:gd name="connsiteX51" fmla="*/ 436375 w 607639"/>
                  <a:gd name="connsiteY51" fmla="*/ 427733 h 606722"/>
                  <a:gd name="connsiteX52" fmla="*/ 424536 w 607639"/>
                  <a:gd name="connsiteY52" fmla="*/ 439552 h 606722"/>
                  <a:gd name="connsiteX53" fmla="*/ 412608 w 607639"/>
                  <a:gd name="connsiteY53" fmla="*/ 427733 h 606722"/>
                  <a:gd name="connsiteX54" fmla="*/ 412608 w 607639"/>
                  <a:gd name="connsiteY54" fmla="*/ 357973 h 606722"/>
                  <a:gd name="connsiteX55" fmla="*/ 324573 w 607639"/>
                  <a:gd name="connsiteY55" fmla="*/ 357973 h 606722"/>
                  <a:gd name="connsiteX56" fmla="*/ 314158 w 607639"/>
                  <a:gd name="connsiteY56" fmla="*/ 352019 h 606722"/>
                  <a:gd name="connsiteX57" fmla="*/ 314336 w 607639"/>
                  <a:gd name="connsiteY57" fmla="*/ 340022 h 606722"/>
                  <a:gd name="connsiteX58" fmla="*/ 414299 w 607639"/>
                  <a:gd name="connsiteY58" fmla="*/ 172953 h 606722"/>
                  <a:gd name="connsiteX59" fmla="*/ 427651 w 607639"/>
                  <a:gd name="connsiteY59" fmla="*/ 167533 h 606722"/>
                  <a:gd name="connsiteX60" fmla="*/ 216270 w 607639"/>
                  <a:gd name="connsiteY60" fmla="*/ 167099 h 606722"/>
                  <a:gd name="connsiteX61" fmla="*/ 290518 w 607639"/>
                  <a:gd name="connsiteY61" fmla="*/ 241210 h 606722"/>
                  <a:gd name="connsiteX62" fmla="*/ 242978 w 607639"/>
                  <a:gd name="connsiteY62" fmla="*/ 355754 h 606722"/>
                  <a:gd name="connsiteX63" fmla="*/ 182707 w 607639"/>
                  <a:gd name="connsiteY63" fmla="*/ 415825 h 606722"/>
                  <a:gd name="connsiteX64" fmla="*/ 278588 w 607639"/>
                  <a:gd name="connsiteY64" fmla="*/ 415825 h 606722"/>
                  <a:gd name="connsiteX65" fmla="*/ 290518 w 607639"/>
                  <a:gd name="connsiteY65" fmla="*/ 427734 h 606722"/>
                  <a:gd name="connsiteX66" fmla="*/ 278588 w 607639"/>
                  <a:gd name="connsiteY66" fmla="*/ 439552 h 606722"/>
                  <a:gd name="connsiteX67" fmla="*/ 154040 w 607639"/>
                  <a:gd name="connsiteY67" fmla="*/ 439552 h 606722"/>
                  <a:gd name="connsiteX68" fmla="*/ 143001 w 607639"/>
                  <a:gd name="connsiteY68" fmla="*/ 432265 h 606722"/>
                  <a:gd name="connsiteX69" fmla="*/ 145582 w 607639"/>
                  <a:gd name="connsiteY69" fmla="*/ 419292 h 606722"/>
                  <a:gd name="connsiteX70" fmla="*/ 226152 w 607639"/>
                  <a:gd name="connsiteY70" fmla="*/ 338959 h 606722"/>
                  <a:gd name="connsiteX71" fmla="*/ 266659 w 607639"/>
                  <a:gd name="connsiteY71" fmla="*/ 241210 h 606722"/>
                  <a:gd name="connsiteX72" fmla="*/ 216270 w 607639"/>
                  <a:gd name="connsiteY72" fmla="*/ 190914 h 606722"/>
                  <a:gd name="connsiteX73" fmla="*/ 165880 w 607639"/>
                  <a:gd name="connsiteY73" fmla="*/ 241210 h 606722"/>
                  <a:gd name="connsiteX74" fmla="*/ 154040 w 607639"/>
                  <a:gd name="connsiteY74" fmla="*/ 253029 h 606722"/>
                  <a:gd name="connsiteX75" fmla="*/ 142110 w 607639"/>
                  <a:gd name="connsiteY75" fmla="*/ 241210 h 606722"/>
                  <a:gd name="connsiteX76" fmla="*/ 216270 w 607639"/>
                  <a:gd name="connsiteY76" fmla="*/ 167099 h 606722"/>
                  <a:gd name="connsiteX77" fmla="*/ 522185 w 607639"/>
                  <a:gd name="connsiteY77" fmla="*/ 165547 h 606722"/>
                  <a:gd name="connsiteX78" fmla="*/ 534111 w 607639"/>
                  <a:gd name="connsiteY78" fmla="*/ 177438 h 606722"/>
                  <a:gd name="connsiteX79" fmla="*/ 522185 w 607639"/>
                  <a:gd name="connsiteY79" fmla="*/ 189329 h 606722"/>
                  <a:gd name="connsiteX80" fmla="*/ 510259 w 607639"/>
                  <a:gd name="connsiteY80" fmla="*/ 177438 h 606722"/>
                  <a:gd name="connsiteX81" fmla="*/ 522185 w 607639"/>
                  <a:gd name="connsiteY81" fmla="*/ 165547 h 606722"/>
                  <a:gd name="connsiteX82" fmla="*/ 85420 w 607639"/>
                  <a:gd name="connsiteY82" fmla="*/ 165547 h 606722"/>
                  <a:gd name="connsiteX83" fmla="*/ 97311 w 607639"/>
                  <a:gd name="connsiteY83" fmla="*/ 177438 h 606722"/>
                  <a:gd name="connsiteX84" fmla="*/ 85420 w 607639"/>
                  <a:gd name="connsiteY84" fmla="*/ 189329 h 606722"/>
                  <a:gd name="connsiteX85" fmla="*/ 73529 w 607639"/>
                  <a:gd name="connsiteY85" fmla="*/ 177438 h 606722"/>
                  <a:gd name="connsiteX86" fmla="*/ 85420 w 607639"/>
                  <a:gd name="connsiteY86" fmla="*/ 165547 h 606722"/>
                  <a:gd name="connsiteX87" fmla="*/ 429885 w 607639"/>
                  <a:gd name="connsiteY87" fmla="*/ 73388 h 606722"/>
                  <a:gd name="connsiteX88" fmla="*/ 441811 w 607639"/>
                  <a:gd name="connsiteY88" fmla="*/ 85279 h 606722"/>
                  <a:gd name="connsiteX89" fmla="*/ 429885 w 607639"/>
                  <a:gd name="connsiteY89" fmla="*/ 97170 h 606722"/>
                  <a:gd name="connsiteX90" fmla="*/ 417959 w 607639"/>
                  <a:gd name="connsiteY90" fmla="*/ 85279 h 606722"/>
                  <a:gd name="connsiteX91" fmla="*/ 429885 w 607639"/>
                  <a:gd name="connsiteY91" fmla="*/ 73388 h 606722"/>
                  <a:gd name="connsiteX92" fmla="*/ 177720 w 607639"/>
                  <a:gd name="connsiteY92" fmla="*/ 73388 h 606722"/>
                  <a:gd name="connsiteX93" fmla="*/ 189611 w 607639"/>
                  <a:gd name="connsiteY93" fmla="*/ 85279 h 606722"/>
                  <a:gd name="connsiteX94" fmla="*/ 177720 w 607639"/>
                  <a:gd name="connsiteY94" fmla="*/ 97170 h 606722"/>
                  <a:gd name="connsiteX95" fmla="*/ 165829 w 607639"/>
                  <a:gd name="connsiteY95" fmla="*/ 85279 h 606722"/>
                  <a:gd name="connsiteX96" fmla="*/ 177720 w 607639"/>
                  <a:gd name="connsiteY96" fmla="*/ 73388 h 606722"/>
                  <a:gd name="connsiteX97" fmla="*/ 303775 w 607639"/>
                  <a:gd name="connsiteY97" fmla="*/ 42480 h 606722"/>
                  <a:gd name="connsiteX98" fmla="*/ 315710 w 607639"/>
                  <a:gd name="connsiteY98" fmla="*/ 54396 h 606722"/>
                  <a:gd name="connsiteX99" fmla="*/ 315710 w 607639"/>
                  <a:gd name="connsiteY99" fmla="*/ 69869 h 606722"/>
                  <a:gd name="connsiteX100" fmla="*/ 303775 w 607639"/>
                  <a:gd name="connsiteY100" fmla="*/ 81785 h 606722"/>
                  <a:gd name="connsiteX101" fmla="*/ 291929 w 607639"/>
                  <a:gd name="connsiteY101" fmla="*/ 69869 h 606722"/>
                  <a:gd name="connsiteX102" fmla="*/ 291929 w 607639"/>
                  <a:gd name="connsiteY102" fmla="*/ 54396 h 606722"/>
                  <a:gd name="connsiteX103" fmla="*/ 303775 w 607639"/>
                  <a:gd name="connsiteY103" fmla="*/ 42480 h 606722"/>
                  <a:gd name="connsiteX104" fmla="*/ 303775 w 607639"/>
                  <a:gd name="connsiteY104" fmla="*/ 0 h 606722"/>
                  <a:gd name="connsiteX105" fmla="*/ 537058 w 607639"/>
                  <a:gd name="connsiteY105" fmla="*/ 108956 h 606722"/>
                  <a:gd name="connsiteX106" fmla="*/ 537058 w 607639"/>
                  <a:gd name="connsiteY106" fmla="*/ 93048 h 606722"/>
                  <a:gd name="connsiteX107" fmla="*/ 548895 w 607639"/>
                  <a:gd name="connsiteY107" fmla="*/ 81139 h 606722"/>
                  <a:gd name="connsiteX108" fmla="*/ 560822 w 607639"/>
                  <a:gd name="connsiteY108" fmla="*/ 93048 h 606722"/>
                  <a:gd name="connsiteX109" fmla="*/ 560822 w 607639"/>
                  <a:gd name="connsiteY109" fmla="*/ 138994 h 606722"/>
                  <a:gd name="connsiteX110" fmla="*/ 548895 w 607639"/>
                  <a:gd name="connsiteY110" fmla="*/ 150903 h 606722"/>
                  <a:gd name="connsiteX111" fmla="*/ 502880 w 607639"/>
                  <a:gd name="connsiteY111" fmla="*/ 150903 h 606722"/>
                  <a:gd name="connsiteX112" fmla="*/ 490953 w 607639"/>
                  <a:gd name="connsiteY112" fmla="*/ 138994 h 606722"/>
                  <a:gd name="connsiteX113" fmla="*/ 502880 w 607639"/>
                  <a:gd name="connsiteY113" fmla="*/ 127174 h 606722"/>
                  <a:gd name="connsiteX114" fmla="*/ 521126 w 607639"/>
                  <a:gd name="connsiteY114" fmla="*/ 127174 h 606722"/>
                  <a:gd name="connsiteX115" fmla="*/ 303775 w 607639"/>
                  <a:gd name="connsiteY115" fmla="*/ 23728 h 606722"/>
                  <a:gd name="connsiteX116" fmla="*/ 23764 w 607639"/>
                  <a:gd name="connsiteY116" fmla="*/ 303316 h 606722"/>
                  <a:gd name="connsiteX117" fmla="*/ 303775 w 607639"/>
                  <a:gd name="connsiteY117" fmla="*/ 582905 h 606722"/>
                  <a:gd name="connsiteX118" fmla="*/ 583786 w 607639"/>
                  <a:gd name="connsiteY118" fmla="*/ 303316 h 606722"/>
                  <a:gd name="connsiteX119" fmla="*/ 573906 w 607639"/>
                  <a:gd name="connsiteY119" fmla="*/ 229376 h 606722"/>
                  <a:gd name="connsiteX120" fmla="*/ 582273 w 607639"/>
                  <a:gd name="connsiteY120" fmla="*/ 214801 h 606722"/>
                  <a:gd name="connsiteX121" fmla="*/ 596869 w 607639"/>
                  <a:gd name="connsiteY121" fmla="*/ 223066 h 606722"/>
                  <a:gd name="connsiteX122" fmla="*/ 607639 w 607639"/>
                  <a:gd name="connsiteY122" fmla="*/ 303316 h 606722"/>
                  <a:gd name="connsiteX123" fmla="*/ 303775 w 607639"/>
                  <a:gd name="connsiteY123" fmla="*/ 606722 h 606722"/>
                  <a:gd name="connsiteX124" fmla="*/ 0 w 607639"/>
                  <a:gd name="connsiteY124" fmla="*/ 303316 h 606722"/>
                  <a:gd name="connsiteX125" fmla="*/ 303775 w 607639"/>
                  <a:gd name="connsiteY125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607639" h="606722">
                    <a:moveTo>
                      <a:pt x="303775" y="525007"/>
                    </a:moveTo>
                    <a:cubicBezTo>
                      <a:pt x="310366" y="525007"/>
                      <a:pt x="315710" y="530333"/>
                      <a:pt x="315710" y="536902"/>
                    </a:cubicBezTo>
                    <a:lnTo>
                      <a:pt x="315710" y="552347"/>
                    </a:lnTo>
                    <a:cubicBezTo>
                      <a:pt x="315710" y="558915"/>
                      <a:pt x="310366" y="564241"/>
                      <a:pt x="303775" y="564241"/>
                    </a:cubicBezTo>
                    <a:cubicBezTo>
                      <a:pt x="297184" y="564241"/>
                      <a:pt x="291929" y="558915"/>
                      <a:pt x="291929" y="552347"/>
                    </a:cubicBezTo>
                    <a:lnTo>
                      <a:pt x="291929" y="536902"/>
                    </a:lnTo>
                    <a:cubicBezTo>
                      <a:pt x="291929" y="530333"/>
                      <a:pt x="297184" y="525007"/>
                      <a:pt x="303775" y="525007"/>
                    </a:cubicBezTo>
                    <a:close/>
                    <a:moveTo>
                      <a:pt x="429885" y="509483"/>
                    </a:moveTo>
                    <a:cubicBezTo>
                      <a:pt x="436472" y="509483"/>
                      <a:pt x="441811" y="514822"/>
                      <a:pt x="441811" y="521409"/>
                    </a:cubicBezTo>
                    <a:cubicBezTo>
                      <a:pt x="441811" y="527996"/>
                      <a:pt x="436472" y="533335"/>
                      <a:pt x="429885" y="533335"/>
                    </a:cubicBezTo>
                    <a:cubicBezTo>
                      <a:pt x="423298" y="533335"/>
                      <a:pt x="417959" y="527996"/>
                      <a:pt x="417959" y="521409"/>
                    </a:cubicBezTo>
                    <a:cubicBezTo>
                      <a:pt x="417959" y="514822"/>
                      <a:pt x="423298" y="509483"/>
                      <a:pt x="429885" y="509483"/>
                    </a:cubicBezTo>
                    <a:close/>
                    <a:moveTo>
                      <a:pt x="177720" y="509483"/>
                    </a:moveTo>
                    <a:cubicBezTo>
                      <a:pt x="184287" y="509483"/>
                      <a:pt x="189611" y="514822"/>
                      <a:pt x="189611" y="521409"/>
                    </a:cubicBezTo>
                    <a:cubicBezTo>
                      <a:pt x="189611" y="527996"/>
                      <a:pt x="184287" y="533335"/>
                      <a:pt x="177720" y="533335"/>
                    </a:cubicBezTo>
                    <a:cubicBezTo>
                      <a:pt x="171153" y="533335"/>
                      <a:pt x="165829" y="527996"/>
                      <a:pt x="165829" y="521409"/>
                    </a:cubicBezTo>
                    <a:cubicBezTo>
                      <a:pt x="165829" y="514822"/>
                      <a:pt x="171153" y="509483"/>
                      <a:pt x="177720" y="509483"/>
                    </a:cubicBezTo>
                    <a:close/>
                    <a:moveTo>
                      <a:pt x="522185" y="417324"/>
                    </a:moveTo>
                    <a:cubicBezTo>
                      <a:pt x="528772" y="417324"/>
                      <a:pt x="534111" y="422663"/>
                      <a:pt x="534111" y="429250"/>
                    </a:cubicBezTo>
                    <a:cubicBezTo>
                      <a:pt x="534111" y="435837"/>
                      <a:pt x="528772" y="441176"/>
                      <a:pt x="522185" y="441176"/>
                    </a:cubicBezTo>
                    <a:cubicBezTo>
                      <a:pt x="515598" y="441176"/>
                      <a:pt x="510259" y="435837"/>
                      <a:pt x="510259" y="429250"/>
                    </a:cubicBezTo>
                    <a:cubicBezTo>
                      <a:pt x="510259" y="422663"/>
                      <a:pt x="515598" y="417324"/>
                      <a:pt x="522185" y="417324"/>
                    </a:cubicBezTo>
                    <a:close/>
                    <a:moveTo>
                      <a:pt x="85420" y="417324"/>
                    </a:moveTo>
                    <a:cubicBezTo>
                      <a:pt x="91987" y="417324"/>
                      <a:pt x="97311" y="422663"/>
                      <a:pt x="97311" y="429250"/>
                    </a:cubicBezTo>
                    <a:cubicBezTo>
                      <a:pt x="97311" y="435837"/>
                      <a:pt x="91987" y="441176"/>
                      <a:pt x="85420" y="441176"/>
                    </a:cubicBezTo>
                    <a:cubicBezTo>
                      <a:pt x="78853" y="441176"/>
                      <a:pt x="73529" y="435837"/>
                      <a:pt x="73529" y="429250"/>
                    </a:cubicBezTo>
                    <a:cubicBezTo>
                      <a:pt x="73529" y="422663"/>
                      <a:pt x="78853" y="417324"/>
                      <a:pt x="85420" y="417324"/>
                    </a:cubicBezTo>
                    <a:close/>
                    <a:moveTo>
                      <a:pt x="537643" y="291506"/>
                    </a:moveTo>
                    <a:lnTo>
                      <a:pt x="555628" y="291506"/>
                    </a:lnTo>
                    <a:cubicBezTo>
                      <a:pt x="562216" y="291506"/>
                      <a:pt x="567558" y="296745"/>
                      <a:pt x="567558" y="303316"/>
                    </a:cubicBezTo>
                    <a:cubicBezTo>
                      <a:pt x="567558" y="309888"/>
                      <a:pt x="562216" y="315216"/>
                      <a:pt x="555628" y="315216"/>
                    </a:cubicBezTo>
                    <a:lnTo>
                      <a:pt x="537643" y="315216"/>
                    </a:lnTo>
                    <a:cubicBezTo>
                      <a:pt x="531055" y="315216"/>
                      <a:pt x="525713" y="309888"/>
                      <a:pt x="525713" y="303316"/>
                    </a:cubicBezTo>
                    <a:cubicBezTo>
                      <a:pt x="525713" y="296745"/>
                      <a:pt x="531055" y="291506"/>
                      <a:pt x="537643" y="291506"/>
                    </a:cubicBezTo>
                    <a:close/>
                    <a:moveTo>
                      <a:pt x="51991" y="291506"/>
                    </a:moveTo>
                    <a:lnTo>
                      <a:pt x="69946" y="291506"/>
                    </a:lnTo>
                    <a:cubicBezTo>
                      <a:pt x="76523" y="291506"/>
                      <a:pt x="81856" y="296745"/>
                      <a:pt x="81856" y="303316"/>
                    </a:cubicBezTo>
                    <a:cubicBezTo>
                      <a:pt x="81856" y="309888"/>
                      <a:pt x="76523" y="315216"/>
                      <a:pt x="69946" y="315216"/>
                    </a:cubicBezTo>
                    <a:lnTo>
                      <a:pt x="51991" y="315216"/>
                    </a:lnTo>
                    <a:cubicBezTo>
                      <a:pt x="45414" y="315216"/>
                      <a:pt x="40081" y="309888"/>
                      <a:pt x="40081" y="303316"/>
                    </a:cubicBezTo>
                    <a:cubicBezTo>
                      <a:pt x="40081" y="296745"/>
                      <a:pt x="45414" y="291506"/>
                      <a:pt x="51991" y="291506"/>
                    </a:cubicBezTo>
                    <a:close/>
                    <a:moveTo>
                      <a:pt x="412608" y="222096"/>
                    </a:moveTo>
                    <a:lnTo>
                      <a:pt x="345491" y="334245"/>
                    </a:lnTo>
                    <a:lnTo>
                      <a:pt x="412608" y="334245"/>
                    </a:lnTo>
                    <a:close/>
                    <a:moveTo>
                      <a:pt x="427651" y="167533"/>
                    </a:moveTo>
                    <a:cubicBezTo>
                      <a:pt x="432814" y="168954"/>
                      <a:pt x="436375" y="173664"/>
                      <a:pt x="436375" y="178996"/>
                    </a:cubicBezTo>
                    <a:lnTo>
                      <a:pt x="436375" y="334245"/>
                    </a:lnTo>
                    <a:lnTo>
                      <a:pt x="469399" y="334245"/>
                    </a:lnTo>
                    <a:cubicBezTo>
                      <a:pt x="475986" y="334245"/>
                      <a:pt x="481327" y="339577"/>
                      <a:pt x="481327" y="346153"/>
                    </a:cubicBezTo>
                    <a:cubicBezTo>
                      <a:pt x="481327" y="352641"/>
                      <a:pt x="475986" y="357973"/>
                      <a:pt x="469399" y="357973"/>
                    </a:cubicBezTo>
                    <a:lnTo>
                      <a:pt x="436375" y="357973"/>
                    </a:lnTo>
                    <a:lnTo>
                      <a:pt x="436375" y="427733"/>
                    </a:lnTo>
                    <a:cubicBezTo>
                      <a:pt x="436375" y="434220"/>
                      <a:pt x="431123" y="439552"/>
                      <a:pt x="424536" y="439552"/>
                    </a:cubicBezTo>
                    <a:cubicBezTo>
                      <a:pt x="417949" y="439552"/>
                      <a:pt x="412608" y="434220"/>
                      <a:pt x="412608" y="427733"/>
                    </a:cubicBezTo>
                    <a:lnTo>
                      <a:pt x="412608" y="357973"/>
                    </a:lnTo>
                    <a:lnTo>
                      <a:pt x="324573" y="357973"/>
                    </a:lnTo>
                    <a:cubicBezTo>
                      <a:pt x="320300" y="357973"/>
                      <a:pt x="316295" y="355662"/>
                      <a:pt x="314158" y="352019"/>
                    </a:cubicBezTo>
                    <a:cubicBezTo>
                      <a:pt x="312111" y="348286"/>
                      <a:pt x="312111" y="343665"/>
                      <a:pt x="314336" y="340022"/>
                    </a:cubicBezTo>
                    <a:lnTo>
                      <a:pt x="414299" y="172953"/>
                    </a:lnTo>
                    <a:cubicBezTo>
                      <a:pt x="417059" y="168332"/>
                      <a:pt x="422489" y="166111"/>
                      <a:pt x="427651" y="167533"/>
                    </a:cubicBezTo>
                    <a:close/>
                    <a:moveTo>
                      <a:pt x="216270" y="167099"/>
                    </a:moveTo>
                    <a:cubicBezTo>
                      <a:pt x="257222" y="167099"/>
                      <a:pt x="290518" y="200333"/>
                      <a:pt x="290518" y="241210"/>
                    </a:cubicBezTo>
                    <a:cubicBezTo>
                      <a:pt x="290518" y="284486"/>
                      <a:pt x="273603" y="325097"/>
                      <a:pt x="242978" y="355754"/>
                    </a:cubicBezTo>
                    <a:lnTo>
                      <a:pt x="182707" y="415825"/>
                    </a:lnTo>
                    <a:lnTo>
                      <a:pt x="278588" y="415825"/>
                    </a:lnTo>
                    <a:cubicBezTo>
                      <a:pt x="285176" y="415825"/>
                      <a:pt x="290518" y="421158"/>
                      <a:pt x="290518" y="427734"/>
                    </a:cubicBezTo>
                    <a:cubicBezTo>
                      <a:pt x="290518" y="434220"/>
                      <a:pt x="285176" y="439552"/>
                      <a:pt x="278588" y="439552"/>
                    </a:cubicBezTo>
                    <a:lnTo>
                      <a:pt x="154040" y="439552"/>
                    </a:lnTo>
                    <a:cubicBezTo>
                      <a:pt x="149232" y="439552"/>
                      <a:pt x="144870" y="436709"/>
                      <a:pt x="143001" y="432265"/>
                    </a:cubicBezTo>
                    <a:cubicBezTo>
                      <a:pt x="141131" y="427822"/>
                      <a:pt x="142199" y="422668"/>
                      <a:pt x="145582" y="419292"/>
                    </a:cubicBezTo>
                    <a:lnTo>
                      <a:pt x="226152" y="338959"/>
                    </a:lnTo>
                    <a:cubicBezTo>
                      <a:pt x="252236" y="312834"/>
                      <a:pt x="266659" y="278088"/>
                      <a:pt x="266659" y="241210"/>
                    </a:cubicBezTo>
                    <a:cubicBezTo>
                      <a:pt x="266659" y="213485"/>
                      <a:pt x="244046" y="190914"/>
                      <a:pt x="216270" y="190914"/>
                    </a:cubicBezTo>
                    <a:cubicBezTo>
                      <a:pt x="188493" y="190914"/>
                      <a:pt x="165880" y="213485"/>
                      <a:pt x="165880" y="241210"/>
                    </a:cubicBezTo>
                    <a:cubicBezTo>
                      <a:pt x="165880" y="247786"/>
                      <a:pt x="160539" y="253029"/>
                      <a:pt x="154040" y="253029"/>
                    </a:cubicBezTo>
                    <a:cubicBezTo>
                      <a:pt x="147452" y="253029"/>
                      <a:pt x="142110" y="247786"/>
                      <a:pt x="142110" y="241210"/>
                    </a:cubicBezTo>
                    <a:cubicBezTo>
                      <a:pt x="142110" y="200333"/>
                      <a:pt x="175406" y="167099"/>
                      <a:pt x="216270" y="167099"/>
                    </a:cubicBezTo>
                    <a:close/>
                    <a:moveTo>
                      <a:pt x="522185" y="165547"/>
                    </a:moveTo>
                    <a:cubicBezTo>
                      <a:pt x="528772" y="165547"/>
                      <a:pt x="534111" y="170871"/>
                      <a:pt x="534111" y="177438"/>
                    </a:cubicBezTo>
                    <a:cubicBezTo>
                      <a:pt x="534111" y="184005"/>
                      <a:pt x="528772" y="189329"/>
                      <a:pt x="522185" y="189329"/>
                    </a:cubicBezTo>
                    <a:cubicBezTo>
                      <a:pt x="515598" y="189329"/>
                      <a:pt x="510259" y="184005"/>
                      <a:pt x="510259" y="177438"/>
                    </a:cubicBezTo>
                    <a:cubicBezTo>
                      <a:pt x="510259" y="170871"/>
                      <a:pt x="515598" y="165547"/>
                      <a:pt x="522185" y="165547"/>
                    </a:cubicBezTo>
                    <a:close/>
                    <a:moveTo>
                      <a:pt x="85420" y="165547"/>
                    </a:moveTo>
                    <a:cubicBezTo>
                      <a:pt x="91987" y="165547"/>
                      <a:pt x="97311" y="170871"/>
                      <a:pt x="97311" y="177438"/>
                    </a:cubicBezTo>
                    <a:cubicBezTo>
                      <a:pt x="97311" y="184005"/>
                      <a:pt x="91987" y="189329"/>
                      <a:pt x="85420" y="189329"/>
                    </a:cubicBezTo>
                    <a:cubicBezTo>
                      <a:pt x="78853" y="189329"/>
                      <a:pt x="73529" y="184005"/>
                      <a:pt x="73529" y="177438"/>
                    </a:cubicBezTo>
                    <a:cubicBezTo>
                      <a:pt x="73529" y="170871"/>
                      <a:pt x="78853" y="165547"/>
                      <a:pt x="85420" y="165547"/>
                    </a:cubicBezTo>
                    <a:close/>
                    <a:moveTo>
                      <a:pt x="429885" y="73388"/>
                    </a:moveTo>
                    <a:cubicBezTo>
                      <a:pt x="436472" y="73388"/>
                      <a:pt x="441811" y="78712"/>
                      <a:pt x="441811" y="85279"/>
                    </a:cubicBezTo>
                    <a:cubicBezTo>
                      <a:pt x="441811" y="91846"/>
                      <a:pt x="436472" y="97170"/>
                      <a:pt x="429885" y="97170"/>
                    </a:cubicBezTo>
                    <a:cubicBezTo>
                      <a:pt x="423298" y="97170"/>
                      <a:pt x="417959" y="91846"/>
                      <a:pt x="417959" y="85279"/>
                    </a:cubicBezTo>
                    <a:cubicBezTo>
                      <a:pt x="417959" y="78712"/>
                      <a:pt x="423298" y="73388"/>
                      <a:pt x="429885" y="73388"/>
                    </a:cubicBezTo>
                    <a:close/>
                    <a:moveTo>
                      <a:pt x="177720" y="73388"/>
                    </a:moveTo>
                    <a:cubicBezTo>
                      <a:pt x="184287" y="73388"/>
                      <a:pt x="189611" y="78712"/>
                      <a:pt x="189611" y="85279"/>
                    </a:cubicBezTo>
                    <a:cubicBezTo>
                      <a:pt x="189611" y="91846"/>
                      <a:pt x="184287" y="97170"/>
                      <a:pt x="177720" y="97170"/>
                    </a:cubicBezTo>
                    <a:cubicBezTo>
                      <a:pt x="171153" y="97170"/>
                      <a:pt x="165829" y="91846"/>
                      <a:pt x="165829" y="85279"/>
                    </a:cubicBezTo>
                    <a:cubicBezTo>
                      <a:pt x="165829" y="78712"/>
                      <a:pt x="171153" y="73388"/>
                      <a:pt x="177720" y="73388"/>
                    </a:cubicBezTo>
                    <a:close/>
                    <a:moveTo>
                      <a:pt x="303775" y="42480"/>
                    </a:moveTo>
                    <a:cubicBezTo>
                      <a:pt x="310366" y="42480"/>
                      <a:pt x="315710" y="47815"/>
                      <a:pt x="315710" y="54396"/>
                    </a:cubicBezTo>
                    <a:lnTo>
                      <a:pt x="315710" y="69869"/>
                    </a:lnTo>
                    <a:cubicBezTo>
                      <a:pt x="315710" y="76449"/>
                      <a:pt x="310366" y="81785"/>
                      <a:pt x="303775" y="81785"/>
                    </a:cubicBezTo>
                    <a:cubicBezTo>
                      <a:pt x="297184" y="81785"/>
                      <a:pt x="291929" y="76449"/>
                      <a:pt x="291929" y="69869"/>
                    </a:cubicBezTo>
                    <a:lnTo>
                      <a:pt x="291929" y="54396"/>
                    </a:lnTo>
                    <a:cubicBezTo>
                      <a:pt x="291929" y="47815"/>
                      <a:pt x="297184" y="42480"/>
                      <a:pt x="303775" y="42480"/>
                    </a:cubicBezTo>
                    <a:close/>
                    <a:moveTo>
                      <a:pt x="303775" y="0"/>
                    </a:moveTo>
                    <a:cubicBezTo>
                      <a:pt x="394204" y="0"/>
                      <a:pt x="479560" y="40347"/>
                      <a:pt x="537058" y="108956"/>
                    </a:cubicBezTo>
                    <a:lnTo>
                      <a:pt x="537058" y="93048"/>
                    </a:lnTo>
                    <a:cubicBezTo>
                      <a:pt x="537058" y="86471"/>
                      <a:pt x="542309" y="81139"/>
                      <a:pt x="548895" y="81139"/>
                    </a:cubicBezTo>
                    <a:cubicBezTo>
                      <a:pt x="555482" y="81139"/>
                      <a:pt x="560822" y="86471"/>
                      <a:pt x="560822" y="93048"/>
                    </a:cubicBezTo>
                    <a:lnTo>
                      <a:pt x="560822" y="138994"/>
                    </a:lnTo>
                    <a:cubicBezTo>
                      <a:pt x="560822" y="145570"/>
                      <a:pt x="555482" y="150903"/>
                      <a:pt x="548895" y="150903"/>
                    </a:cubicBezTo>
                    <a:lnTo>
                      <a:pt x="502880" y="150903"/>
                    </a:lnTo>
                    <a:cubicBezTo>
                      <a:pt x="496293" y="150903"/>
                      <a:pt x="490953" y="145570"/>
                      <a:pt x="490953" y="138994"/>
                    </a:cubicBezTo>
                    <a:cubicBezTo>
                      <a:pt x="490953" y="132417"/>
                      <a:pt x="496293" y="127174"/>
                      <a:pt x="502880" y="127174"/>
                    </a:cubicBezTo>
                    <a:lnTo>
                      <a:pt x="521126" y="127174"/>
                    </a:lnTo>
                    <a:cubicBezTo>
                      <a:pt x="468168" y="62032"/>
                      <a:pt x="388419" y="23728"/>
                      <a:pt x="303775" y="23728"/>
                    </a:cubicBezTo>
                    <a:cubicBezTo>
                      <a:pt x="149440" y="23728"/>
                      <a:pt x="23764" y="149214"/>
                      <a:pt x="23764" y="303316"/>
                    </a:cubicBezTo>
                    <a:cubicBezTo>
                      <a:pt x="23764" y="457508"/>
                      <a:pt x="149440" y="582905"/>
                      <a:pt x="303775" y="582905"/>
                    </a:cubicBezTo>
                    <a:cubicBezTo>
                      <a:pt x="458199" y="582905"/>
                      <a:pt x="583786" y="457508"/>
                      <a:pt x="583786" y="303316"/>
                    </a:cubicBezTo>
                    <a:cubicBezTo>
                      <a:pt x="583786" y="278255"/>
                      <a:pt x="580492" y="253371"/>
                      <a:pt x="573906" y="229376"/>
                    </a:cubicBezTo>
                    <a:cubicBezTo>
                      <a:pt x="572126" y="223066"/>
                      <a:pt x="575864" y="216489"/>
                      <a:pt x="582273" y="214801"/>
                    </a:cubicBezTo>
                    <a:cubicBezTo>
                      <a:pt x="588592" y="213023"/>
                      <a:pt x="595089" y="216756"/>
                      <a:pt x="596869" y="223066"/>
                    </a:cubicBezTo>
                    <a:cubicBezTo>
                      <a:pt x="603990" y="249194"/>
                      <a:pt x="607639" y="276122"/>
                      <a:pt x="607639" y="303316"/>
                    </a:cubicBezTo>
                    <a:cubicBezTo>
                      <a:pt x="607639" y="470572"/>
                      <a:pt x="471283" y="606722"/>
                      <a:pt x="303775" y="606722"/>
                    </a:cubicBezTo>
                    <a:cubicBezTo>
                      <a:pt x="136267" y="606722"/>
                      <a:pt x="0" y="470572"/>
                      <a:pt x="0" y="303316"/>
                    </a:cubicBezTo>
                    <a:cubicBezTo>
                      <a:pt x="0" y="136061"/>
                      <a:pt x="136267" y="0"/>
                      <a:pt x="30377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8" name="i$liḋe-Straight Connector 7"/>
            <p:cNvCxnSpPr/>
            <p:nvPr/>
          </p:nvCxnSpPr>
          <p:spPr>
            <a:xfrm>
              <a:off x="10489" y="5316"/>
              <a:ext cx="0" cy="96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894" y="4487"/>
              <a:ext cx="2493" cy="1850"/>
              <a:chOff x="1310966" y="961528"/>
              <a:chExt cx="2110432" cy="1566195"/>
            </a:xfrm>
          </p:grpSpPr>
          <p:sp>
            <p:nvSpPr>
              <p:cNvPr id="15" name="i$liḋe-Rectangle 30"/>
              <p:cNvSpPr/>
              <p:nvPr/>
            </p:nvSpPr>
            <p:spPr bwMode="auto">
              <a:xfrm>
                <a:off x="1310966" y="1970324"/>
                <a:ext cx="21104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查询更加便捷</a:t>
                </a:r>
                <a:endParaRPr lang="en-US" altLang="zh-CN" sz="1000" dirty="0"/>
              </a:p>
            </p:txBody>
          </p:sp>
          <p:sp>
            <p:nvSpPr>
              <p:cNvPr id="16" name="i$liḋe-TextBox 31"/>
              <p:cNvSpPr txBox="1"/>
              <p:nvPr/>
            </p:nvSpPr>
            <p:spPr bwMode="auto">
              <a:xfrm>
                <a:off x="1310966" y="1619185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fontScale="77500" lnSpcReduction="2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提高日期查询效率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i$liḋe-Freeform 14"/>
              <p:cNvSpPr/>
              <p:nvPr/>
            </p:nvSpPr>
            <p:spPr bwMode="auto">
              <a:xfrm>
                <a:off x="2135642" y="961528"/>
                <a:ext cx="461080" cy="460474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354" y="4487"/>
              <a:ext cx="2493" cy="1850"/>
              <a:chOff x="1310966" y="961578"/>
              <a:chExt cx="2110432" cy="1566145"/>
            </a:xfrm>
          </p:grpSpPr>
          <p:sp>
            <p:nvSpPr>
              <p:cNvPr id="12" name="i$liḋe-Rectangle 30"/>
              <p:cNvSpPr/>
              <p:nvPr/>
            </p:nvSpPr>
            <p:spPr bwMode="auto">
              <a:xfrm>
                <a:off x="1310966" y="1970324"/>
                <a:ext cx="211043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/>
                  <a:t>填补了传统日历的不足</a:t>
                </a:r>
                <a:endParaRPr lang="en-US" altLang="zh-CN" sz="1000" dirty="0"/>
              </a:p>
            </p:txBody>
          </p:sp>
          <p:sp>
            <p:nvSpPr>
              <p:cNvPr id="13" name="i$liḋe-TextBox 31"/>
              <p:cNvSpPr txBox="1"/>
              <p:nvPr/>
            </p:nvSpPr>
            <p:spPr bwMode="auto">
              <a:xfrm>
                <a:off x="1310966" y="1619185"/>
                <a:ext cx="211043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fontScale="77500" lnSpcReduction="20000"/>
              </a:bodyPr>
              <a:lstStyle/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扩大适用范围与智能性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i$liḋe-Freeform 14"/>
              <p:cNvSpPr/>
              <p:nvPr/>
            </p:nvSpPr>
            <p:spPr bwMode="auto">
              <a:xfrm>
                <a:off x="2135642" y="961578"/>
                <a:ext cx="461080" cy="460373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  <a:gd name="connsiteX61" fmla="*/ 325000 h 606722"/>
                  <a:gd name="connsiteY61" fmla="*/ 325000 h 606722"/>
                  <a:gd name="connsiteX62" fmla="*/ 325000 h 606722"/>
                  <a:gd name="connsiteY62" fmla="*/ 325000 h 606722"/>
                  <a:gd name="connsiteX63" fmla="*/ 325000 h 606722"/>
                  <a:gd name="connsiteY63" fmla="*/ 325000 h 606722"/>
                  <a:gd name="connsiteX64" fmla="*/ 325000 h 606722"/>
                  <a:gd name="connsiteY64" fmla="*/ 325000 h 606722"/>
                  <a:gd name="connsiteX65" fmla="*/ 325000 h 606722"/>
                  <a:gd name="connsiteY65" fmla="*/ 325000 h 606722"/>
                  <a:gd name="connsiteX66" fmla="*/ 325000 h 606722"/>
                  <a:gd name="connsiteY66" fmla="*/ 325000 h 606722"/>
                  <a:gd name="connsiteX67" fmla="*/ 325000 h 606722"/>
                  <a:gd name="connsiteY67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07535" h="606604">
                    <a:moveTo>
                      <a:pt x="394900" y="353768"/>
                    </a:moveTo>
                    <a:cubicBezTo>
                      <a:pt x="400507" y="353768"/>
                      <a:pt x="405045" y="358301"/>
                      <a:pt x="405045" y="363900"/>
                    </a:cubicBezTo>
                    <a:lnTo>
                      <a:pt x="405045" y="515616"/>
                    </a:lnTo>
                    <a:cubicBezTo>
                      <a:pt x="405045" y="543435"/>
                      <a:pt x="382353" y="566099"/>
                      <a:pt x="354410" y="566099"/>
                    </a:cubicBezTo>
                    <a:lnTo>
                      <a:pt x="212649" y="566099"/>
                    </a:lnTo>
                    <a:cubicBezTo>
                      <a:pt x="207131" y="566099"/>
                      <a:pt x="202593" y="561566"/>
                      <a:pt x="202593" y="556056"/>
                    </a:cubicBezTo>
                    <a:cubicBezTo>
                      <a:pt x="202593" y="550457"/>
                      <a:pt x="207131" y="545924"/>
                      <a:pt x="212649" y="545924"/>
                    </a:cubicBezTo>
                    <a:lnTo>
                      <a:pt x="354410" y="545924"/>
                    </a:lnTo>
                    <a:cubicBezTo>
                      <a:pt x="371140" y="545924"/>
                      <a:pt x="384845" y="532325"/>
                      <a:pt x="384845" y="515616"/>
                    </a:cubicBezTo>
                    <a:lnTo>
                      <a:pt x="384845" y="363900"/>
                    </a:lnTo>
                    <a:cubicBezTo>
                      <a:pt x="384845" y="358301"/>
                      <a:pt x="389294" y="353768"/>
                      <a:pt x="394900" y="353768"/>
                    </a:cubicBezTo>
                    <a:close/>
                    <a:moveTo>
                      <a:pt x="131640" y="262739"/>
                    </a:moveTo>
                    <a:cubicBezTo>
                      <a:pt x="137236" y="262739"/>
                      <a:pt x="141766" y="267271"/>
                      <a:pt x="141766" y="272870"/>
                    </a:cubicBezTo>
                    <a:lnTo>
                      <a:pt x="141766" y="333565"/>
                    </a:lnTo>
                    <a:cubicBezTo>
                      <a:pt x="141766" y="339075"/>
                      <a:pt x="137236" y="343607"/>
                      <a:pt x="131640" y="343607"/>
                    </a:cubicBezTo>
                    <a:cubicBezTo>
                      <a:pt x="126044" y="343607"/>
                      <a:pt x="121514" y="339075"/>
                      <a:pt x="121514" y="333565"/>
                    </a:cubicBezTo>
                    <a:lnTo>
                      <a:pt x="121514" y="272870"/>
                    </a:lnTo>
                    <a:cubicBezTo>
                      <a:pt x="121514" y="267271"/>
                      <a:pt x="126044" y="262739"/>
                      <a:pt x="131640" y="262739"/>
                    </a:cubicBezTo>
                    <a:close/>
                    <a:moveTo>
                      <a:pt x="489057" y="194973"/>
                    </a:moveTo>
                    <a:cubicBezTo>
                      <a:pt x="492973" y="190974"/>
                      <a:pt x="499381" y="190974"/>
                      <a:pt x="503386" y="194973"/>
                    </a:cubicBezTo>
                    <a:lnTo>
                      <a:pt x="604576" y="296095"/>
                    </a:lnTo>
                    <a:cubicBezTo>
                      <a:pt x="605555" y="296983"/>
                      <a:pt x="606267" y="298138"/>
                      <a:pt x="606801" y="299383"/>
                    </a:cubicBezTo>
                    <a:cubicBezTo>
                      <a:pt x="607780" y="301871"/>
                      <a:pt x="607780" y="304625"/>
                      <a:pt x="606801" y="307113"/>
                    </a:cubicBezTo>
                    <a:cubicBezTo>
                      <a:pt x="606267" y="308357"/>
                      <a:pt x="605555" y="309424"/>
                      <a:pt x="604576" y="310401"/>
                    </a:cubicBezTo>
                    <a:lnTo>
                      <a:pt x="503386" y="411434"/>
                    </a:lnTo>
                    <a:cubicBezTo>
                      <a:pt x="501339" y="413478"/>
                      <a:pt x="498758" y="414455"/>
                      <a:pt x="496177" y="414455"/>
                    </a:cubicBezTo>
                    <a:cubicBezTo>
                      <a:pt x="493596" y="414455"/>
                      <a:pt x="491015" y="413478"/>
                      <a:pt x="489057" y="411434"/>
                    </a:cubicBezTo>
                    <a:cubicBezTo>
                      <a:pt x="485052" y="407524"/>
                      <a:pt x="485052" y="401126"/>
                      <a:pt x="489057" y="397217"/>
                    </a:cubicBezTo>
                    <a:lnTo>
                      <a:pt x="572982" y="313333"/>
                    </a:lnTo>
                    <a:lnTo>
                      <a:pt x="232921" y="313333"/>
                    </a:lnTo>
                    <a:cubicBezTo>
                      <a:pt x="227314" y="313333"/>
                      <a:pt x="222775" y="308802"/>
                      <a:pt x="222775" y="303203"/>
                    </a:cubicBezTo>
                    <a:cubicBezTo>
                      <a:pt x="222775" y="297605"/>
                      <a:pt x="227314" y="293074"/>
                      <a:pt x="232921" y="293074"/>
                    </a:cubicBezTo>
                    <a:lnTo>
                      <a:pt x="572982" y="293074"/>
                    </a:lnTo>
                    <a:lnTo>
                      <a:pt x="489057" y="209279"/>
                    </a:lnTo>
                    <a:cubicBezTo>
                      <a:pt x="485052" y="205281"/>
                      <a:pt x="485052" y="198883"/>
                      <a:pt x="489057" y="194973"/>
                    </a:cubicBezTo>
                    <a:close/>
                    <a:moveTo>
                      <a:pt x="211398" y="40317"/>
                    </a:moveTo>
                    <a:lnTo>
                      <a:pt x="354409" y="40317"/>
                    </a:lnTo>
                    <a:cubicBezTo>
                      <a:pt x="382353" y="40317"/>
                      <a:pt x="405046" y="62981"/>
                      <a:pt x="405046" y="90889"/>
                    </a:cubicBezTo>
                    <a:lnTo>
                      <a:pt x="405046" y="242605"/>
                    </a:lnTo>
                    <a:cubicBezTo>
                      <a:pt x="405046" y="248115"/>
                      <a:pt x="400508" y="252648"/>
                      <a:pt x="394901" y="252648"/>
                    </a:cubicBezTo>
                    <a:cubicBezTo>
                      <a:pt x="389295" y="252648"/>
                      <a:pt x="384845" y="248115"/>
                      <a:pt x="384845" y="242605"/>
                    </a:cubicBezTo>
                    <a:lnTo>
                      <a:pt x="384845" y="90889"/>
                    </a:lnTo>
                    <a:cubicBezTo>
                      <a:pt x="384845" y="74180"/>
                      <a:pt x="371140" y="60581"/>
                      <a:pt x="354409" y="60581"/>
                    </a:cubicBezTo>
                    <a:lnTo>
                      <a:pt x="211398" y="60581"/>
                    </a:lnTo>
                    <a:cubicBezTo>
                      <a:pt x="205791" y="60581"/>
                      <a:pt x="201253" y="56048"/>
                      <a:pt x="201253" y="50449"/>
                    </a:cubicBezTo>
                    <a:cubicBezTo>
                      <a:pt x="201253" y="44850"/>
                      <a:pt x="205791" y="40317"/>
                      <a:pt x="211398" y="40317"/>
                    </a:cubicBezTo>
                    <a:close/>
                    <a:moveTo>
                      <a:pt x="147115" y="20146"/>
                    </a:moveTo>
                    <a:cubicBezTo>
                      <a:pt x="144890" y="20146"/>
                      <a:pt x="142576" y="20590"/>
                      <a:pt x="140084" y="21568"/>
                    </a:cubicBezTo>
                    <a:lnTo>
                      <a:pt x="44232" y="59782"/>
                    </a:lnTo>
                    <a:cubicBezTo>
                      <a:pt x="24919" y="66981"/>
                      <a:pt x="20292" y="73024"/>
                      <a:pt x="20292" y="90887"/>
                    </a:cubicBezTo>
                    <a:lnTo>
                      <a:pt x="20292" y="515689"/>
                    </a:lnTo>
                    <a:cubicBezTo>
                      <a:pt x="20292" y="533464"/>
                      <a:pt x="24919" y="539596"/>
                      <a:pt x="44054" y="546616"/>
                    </a:cubicBezTo>
                    <a:lnTo>
                      <a:pt x="140262" y="585098"/>
                    </a:lnTo>
                    <a:cubicBezTo>
                      <a:pt x="142576" y="585897"/>
                      <a:pt x="144890" y="586431"/>
                      <a:pt x="147115" y="586431"/>
                    </a:cubicBezTo>
                    <a:cubicBezTo>
                      <a:pt x="156015" y="586431"/>
                      <a:pt x="161978" y="578254"/>
                      <a:pt x="161978" y="566257"/>
                    </a:cubicBezTo>
                    <a:lnTo>
                      <a:pt x="161978" y="40319"/>
                    </a:lnTo>
                    <a:cubicBezTo>
                      <a:pt x="161978" y="28233"/>
                      <a:pt x="156015" y="20146"/>
                      <a:pt x="147115" y="20146"/>
                    </a:cubicBezTo>
                    <a:close/>
                    <a:moveTo>
                      <a:pt x="151669" y="315"/>
                    </a:moveTo>
                    <a:cubicBezTo>
                      <a:pt x="169354" y="2727"/>
                      <a:pt x="182270" y="18724"/>
                      <a:pt x="182270" y="40319"/>
                    </a:cubicBezTo>
                    <a:lnTo>
                      <a:pt x="182270" y="566257"/>
                    </a:lnTo>
                    <a:cubicBezTo>
                      <a:pt x="182270" y="589630"/>
                      <a:pt x="167496" y="606604"/>
                      <a:pt x="147115" y="606604"/>
                    </a:cubicBezTo>
                    <a:cubicBezTo>
                      <a:pt x="142487" y="606604"/>
                      <a:pt x="137681" y="605716"/>
                      <a:pt x="132964" y="603938"/>
                    </a:cubicBezTo>
                    <a:lnTo>
                      <a:pt x="36756" y="565457"/>
                    </a:lnTo>
                    <a:cubicBezTo>
                      <a:pt x="10057" y="555592"/>
                      <a:pt x="0" y="542084"/>
                      <a:pt x="0" y="515689"/>
                    </a:cubicBezTo>
                    <a:lnTo>
                      <a:pt x="0" y="90887"/>
                    </a:lnTo>
                    <a:cubicBezTo>
                      <a:pt x="0" y="64492"/>
                      <a:pt x="10057" y="50895"/>
                      <a:pt x="37023" y="40942"/>
                    </a:cubicBezTo>
                    <a:lnTo>
                      <a:pt x="132697" y="2727"/>
                    </a:lnTo>
                    <a:cubicBezTo>
                      <a:pt x="139350" y="217"/>
                      <a:pt x="145774" y="-489"/>
                      <a:pt x="151669" y="3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11" name="i$liḋe-Straight Connector 10"/>
            <p:cNvCxnSpPr/>
            <p:nvPr/>
          </p:nvCxnSpPr>
          <p:spPr>
            <a:xfrm>
              <a:off x="3870" y="5368"/>
              <a:ext cx="0" cy="96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图文框 38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Title 1"/>
          <p:cNvSpPr txBox="1"/>
          <p:nvPr/>
        </p:nvSpPr>
        <p:spPr>
          <a:xfrm>
            <a:off x="611560" y="47726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4719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4209941" y="1059582"/>
            <a:ext cx="20596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solidFill>
                  <a:schemeClr val="bg1"/>
                </a:solidFill>
                <a:latin typeface="Berlin Sans FB Demi" panose="020E0802020502020306" pitchFamily="34" charset="0"/>
                <a:cs typeface="+mn-ea"/>
                <a:sym typeface="+mn-lt"/>
              </a:rPr>
              <a:t>02</a:t>
            </a:r>
            <a:endParaRPr lang="zh-CN" altLang="en-US" sz="6600" spc="300" dirty="0">
              <a:solidFill>
                <a:schemeClr val="bg1"/>
              </a:solidFill>
              <a:latin typeface="Berlin Sans FB Demi" panose="020E0802020502020306" pitchFamily="34" charset="0"/>
              <a:cs typeface="+mn-ea"/>
              <a:sym typeface="+mn-lt"/>
            </a:endParaRP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1708117" y="2430822"/>
            <a:ext cx="6121927" cy="55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系统功能模块划分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头: 五边形 4"/>
          <p:cNvSpPr>
            <a:spLocks noChangeAspect="1"/>
          </p:cNvSpPr>
          <p:nvPr/>
        </p:nvSpPr>
        <p:spPr bwMode="auto">
          <a:xfrm>
            <a:off x="539354" y="1370852"/>
            <a:ext cx="8065294" cy="677976"/>
          </a:xfrm>
          <a:prstGeom prst="homePlate">
            <a:avLst>
              <a:gd name="adj" fmla="val 35856"/>
            </a:avLst>
          </a:prstGeom>
          <a:solidFill>
            <a:schemeClr val="tx1">
              <a:lumMod val="20000"/>
              <a:lumOff val="80000"/>
              <a:alpha val="48000"/>
            </a:schemeClr>
          </a:solidFill>
          <a:ln w="25400" algn="ctr">
            <a:noFill/>
            <a:miter lim="800000"/>
          </a:ln>
          <a:effectLst/>
        </p:spPr>
        <p:txBody>
          <a:bodyPr anchor="ctr"/>
          <a:lstStyle/>
          <a:p>
            <a:pPr algn="ctr"/>
          </a:p>
        </p:txBody>
      </p:sp>
      <p:sp>
        <p:nvSpPr>
          <p:cNvPr id="21" name="图文框 20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Title 1"/>
          <p:cNvSpPr txBox="1"/>
          <p:nvPr/>
        </p:nvSpPr>
        <p:spPr>
          <a:xfrm>
            <a:off x="611505" y="477520"/>
            <a:ext cx="250698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•功能模块概述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3268345" y="1491615"/>
            <a:ext cx="1243330" cy="2770505"/>
            <a:chOff x="2408864" y="1709840"/>
            <a:chExt cx="1343818" cy="2770786"/>
          </a:xfrm>
        </p:grpSpPr>
        <p:sp>
          <p:nvSpPr>
            <p:cNvPr id="6" name="矩形 5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gray">
            <a:xfrm>
              <a:off x="2408865" y="1709840"/>
              <a:ext cx="1342383" cy="103631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accent3"/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anchor="ctr">
              <a:no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公历转农历</a:t>
              </a:r>
              <a:endParaRPr lang="zh-CN" altLang="en-US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 bwMode="gray">
            <a:xfrm>
              <a:off x="2408864" y="2793260"/>
              <a:ext cx="1343818" cy="1687366"/>
            </a:xfrm>
            <a:prstGeom prst="rect">
              <a:avLst/>
            </a:prstGeom>
            <a:noFill/>
            <a:ln w="19050" algn="ctr">
              <a:solidFill>
                <a:schemeClr val="accent3"/>
              </a:solidFill>
              <a:miter lim="800000"/>
            </a:ln>
            <a:effectLst/>
          </p:spPr>
          <p:txBody>
            <a:bodyPr lIns="91440" tIns="91440" rIns="91440" anchor="t" anchorCtr="0">
              <a:no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 dirty="0"/>
                <a:t>将公历转换为农历</a:t>
              </a:r>
              <a:endParaRPr lang="zh-CN" altLang="en-US" sz="1200" dirty="0"/>
            </a:p>
          </p:txBody>
        </p:sp>
      </p:grpSp>
      <p:grpSp>
        <p:nvGrpSpPr>
          <p:cNvPr id="17" name="组合 16"/>
          <p:cNvGrpSpPr/>
          <p:nvPr>
            <p:custDataLst>
              <p:tags r:id="rId5"/>
            </p:custDataLst>
          </p:nvPr>
        </p:nvGrpSpPr>
        <p:grpSpPr>
          <a:xfrm>
            <a:off x="4573905" y="1491615"/>
            <a:ext cx="1243330" cy="2766695"/>
            <a:chOff x="3819562" y="1709840"/>
            <a:chExt cx="1343660" cy="2766695"/>
          </a:xfrm>
        </p:grpSpPr>
        <p:sp>
          <p:nvSpPr>
            <p:cNvPr id="7" name="矩形 6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gray">
            <a:xfrm>
              <a:off x="3819562" y="1709840"/>
              <a:ext cx="1342383" cy="103631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anchor="ctr">
              <a:no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农历节气转公历年份</a:t>
              </a:r>
              <a:endParaRPr lang="zh-CN" altLang="en-US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 bwMode="gray">
            <a:xfrm>
              <a:off x="3819562" y="2793785"/>
              <a:ext cx="1343660" cy="1682750"/>
            </a:xfrm>
            <a:prstGeom prst="rect">
              <a:avLst/>
            </a:prstGeom>
            <a:noFill/>
            <a:ln w="19050" algn="ctr">
              <a:solidFill>
                <a:schemeClr val="accent1"/>
              </a:solidFill>
              <a:miter lim="800000"/>
            </a:ln>
            <a:effectLst/>
          </p:spPr>
          <p:txBody>
            <a:bodyPr lIns="91440" tIns="91440" rIns="91440" anchor="t" anchorCtr="0">
              <a:no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 dirty="0"/>
                <a:t>通过节气农历查询年历</a:t>
              </a:r>
              <a:endParaRPr lang="zh-CN" altLang="en-US" sz="1200" dirty="0"/>
            </a:p>
          </p:txBody>
        </p:sp>
      </p:grpSp>
      <p:sp>
        <p:nvSpPr>
          <p:cNvPr id="8" name="矩形 7"/>
          <p:cNvSpPr>
            <a:spLocks noChangeAspect="1"/>
          </p:cNvSpPr>
          <p:nvPr>
            <p:custDataLst>
              <p:tags r:id="rId8"/>
            </p:custDataLst>
          </p:nvPr>
        </p:nvSpPr>
        <p:spPr bwMode="gray">
          <a:xfrm>
            <a:off x="5885815" y="1491615"/>
            <a:ext cx="1242060" cy="103632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anchor="ctr">
            <a:noAutofit/>
          </a:bodyPr>
          <a:lstStyle/>
          <a:p>
            <a:pPr algn="ctr">
              <a:defRPr/>
            </a:pPr>
            <a:r>
              <a:rPr lang="zh-CN" altLang="en-US" b="1" kern="0" dirty="0">
                <a:solidFill>
                  <a:schemeClr val="bg1"/>
                </a:solidFill>
              </a:rPr>
              <a:t>年历显示</a:t>
            </a:r>
            <a:endParaRPr lang="zh-CN" altLang="en-US" b="1" kern="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 bwMode="gray">
          <a:xfrm>
            <a:off x="5885815" y="2574925"/>
            <a:ext cx="1243330" cy="1678940"/>
          </a:xfrm>
          <a:prstGeom prst="rect">
            <a:avLst/>
          </a:prstGeom>
          <a:noFill/>
          <a:ln w="19050" algn="ctr">
            <a:solidFill>
              <a:schemeClr val="accent3"/>
            </a:solidFill>
            <a:miter lim="800000"/>
          </a:ln>
          <a:effectLst/>
        </p:spPr>
        <p:txBody>
          <a:bodyPr lIns="91440" tIns="91440" rIns="91440" anchor="t" anchorCtr="0">
            <a:no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200" dirty="0"/>
              <a:t>输入一个年份显示年历</a:t>
            </a:r>
            <a:endParaRPr lang="zh-CN" altLang="en-US" sz="1200" dirty="0"/>
          </a:p>
        </p:txBody>
      </p:sp>
      <p:grpSp>
        <p:nvGrpSpPr>
          <p:cNvPr id="2" name="组合 1"/>
          <p:cNvGrpSpPr/>
          <p:nvPr>
            <p:custDataLst>
              <p:tags r:id="rId10"/>
            </p:custDataLst>
          </p:nvPr>
        </p:nvGrpSpPr>
        <p:grpSpPr>
          <a:xfrm>
            <a:off x="1962785" y="1491615"/>
            <a:ext cx="1242060" cy="2766695"/>
            <a:chOff x="998165" y="1709840"/>
            <a:chExt cx="1342385" cy="2766976"/>
          </a:xfrm>
        </p:grpSpPr>
        <p:sp>
          <p:nvSpPr>
            <p:cNvPr id="4" name="矩形 3"/>
            <p:cNvSpPr/>
            <p:nvPr>
              <p:custDataLst>
                <p:tags r:id="rId11"/>
              </p:custDataLst>
            </p:nvPr>
          </p:nvSpPr>
          <p:spPr bwMode="gray">
            <a:xfrm>
              <a:off x="998165" y="2792625"/>
              <a:ext cx="1342385" cy="16841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t"/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 dirty="0">
                  <a:solidFill>
                    <a:schemeClr val="tx1"/>
                  </a:solidFill>
                </a:rPr>
                <a:t>通过公历日期查询距今多少天，是星期几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gray">
            <a:xfrm>
              <a:off x="998165" y="1709840"/>
              <a:ext cx="1342383" cy="103631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anchor="ctr">
              <a:no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查询日</a:t>
              </a:r>
              <a:endParaRPr lang="zh-CN" altLang="en-US" b="1" kern="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期信息</a:t>
              </a:r>
              <a:endParaRPr lang="zh-CN" altLang="en-US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195820" y="1491615"/>
            <a:ext cx="1243330" cy="2761615"/>
            <a:chOff x="6652133" y="1709840"/>
            <a:chExt cx="1343818" cy="2761615"/>
          </a:xfrm>
        </p:grpSpPr>
        <p:sp>
          <p:nvSpPr>
            <p:cNvPr id="12" name="矩形 11"/>
            <p:cNvSpPr/>
            <p:nvPr/>
          </p:nvSpPr>
          <p:spPr bwMode="gray">
            <a:xfrm>
              <a:off x="6652133" y="2793785"/>
              <a:ext cx="1343660" cy="1677670"/>
            </a:xfrm>
            <a:prstGeom prst="rect">
              <a:avLst/>
            </a:prstGeom>
            <a:noFill/>
            <a:ln w="19050" algn="ctr">
              <a:solidFill>
                <a:schemeClr val="accent1"/>
              </a:solidFill>
              <a:miter lim="800000"/>
            </a:ln>
            <a:effectLst/>
          </p:spPr>
          <p:txBody>
            <a:bodyPr lIns="91440" tIns="91440" rIns="91440" anchor="t" anchorCtr="0">
              <a:no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200" dirty="0"/>
                <a:t>用户可以看到一个浮动的卡通图片，可以通过键盘操纵其中一个不动的图片</a:t>
              </a:r>
              <a:endParaRPr lang="zh-CN" altLang="en-US" sz="1200" dirty="0"/>
            </a:p>
          </p:txBody>
        </p:sp>
        <p:sp>
          <p:nvSpPr>
            <p:cNvPr id="14" name="矩形 13"/>
            <p:cNvSpPr/>
            <p:nvPr/>
          </p:nvSpPr>
          <p:spPr bwMode="gray">
            <a:xfrm>
              <a:off x="6652133" y="1709840"/>
              <a:ext cx="1343818" cy="103631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结尾小动画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0875" y="1491615"/>
            <a:ext cx="1242060" cy="2771140"/>
            <a:chOff x="998165" y="1709840"/>
            <a:chExt cx="1342385" cy="2771421"/>
          </a:xfrm>
        </p:grpSpPr>
        <p:sp>
          <p:nvSpPr>
            <p:cNvPr id="15" name="矩形 14"/>
            <p:cNvSpPr/>
            <p:nvPr/>
          </p:nvSpPr>
          <p:spPr bwMode="gray">
            <a:xfrm>
              <a:off x="998165" y="2792625"/>
              <a:ext cx="1342385" cy="168863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anchor="t"/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显示功能选项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>
              <a:spLocks noChangeAspect="1"/>
            </p:cNvSpPr>
            <p:nvPr/>
          </p:nvSpPr>
          <p:spPr bwMode="gray">
            <a:xfrm>
              <a:off x="998165" y="1709840"/>
              <a:ext cx="1342383" cy="103631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anchor="ctr">
              <a:noAutofit/>
            </a:bodyPr>
            <a:lstStyle/>
            <a:p>
              <a:pPr algn="ctr"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菜单</a:t>
              </a:r>
              <a:endParaRPr lang="zh-CN" altLang="en-US" b="1" kern="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40030" r="8780" b="34303"/>
          <a:stretch>
            <a:fillRect/>
          </a:stretch>
        </p:blipFill>
        <p:spPr bwMode="auto">
          <a:xfrm rot="5400000">
            <a:off x="5444915" y="1444419"/>
            <a:ext cx="5143500" cy="2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2fccdbce3c76280bdab78f91de0eb02b"/>
          <p:cNvPicPr>
            <a:picLocks noChangeAspect="1"/>
          </p:cNvPicPr>
          <p:nvPr/>
        </p:nvPicPr>
        <p:blipFill>
          <a:blip r:embed="rId2"/>
          <a:srcRect l="3833" t="5029" r="9043" b="11108"/>
          <a:stretch>
            <a:fillRect/>
          </a:stretch>
        </p:blipFill>
        <p:spPr>
          <a:xfrm>
            <a:off x="467995" y="411480"/>
            <a:ext cx="7879715" cy="4330065"/>
          </a:xfrm>
          <a:prstGeom prst="rect">
            <a:avLst/>
          </a:prstGeom>
        </p:spPr>
      </p:pic>
      <p:sp>
        <p:nvSpPr>
          <p:cNvPr id="35" name="图文框 34"/>
          <p:cNvSpPr/>
          <p:nvPr/>
        </p:nvSpPr>
        <p:spPr>
          <a:xfrm>
            <a:off x="287524" y="267494"/>
            <a:ext cx="8568952" cy="4608512"/>
          </a:xfrm>
          <a:prstGeom prst="frame">
            <a:avLst>
              <a:gd name="adj1" fmla="val 391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67995" y="483235"/>
            <a:ext cx="2456815" cy="55245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·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模块关系图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567\a156b10c4972351e15b552fc1d2c776e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4719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4209941" y="1059582"/>
            <a:ext cx="20596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solidFill>
                  <a:schemeClr val="bg1"/>
                </a:solidFill>
                <a:latin typeface="Berlin Sans FB Demi" panose="020E0802020502020306" pitchFamily="34" charset="0"/>
                <a:cs typeface="+mn-ea"/>
                <a:sym typeface="+mn-lt"/>
              </a:rPr>
              <a:t>03</a:t>
            </a:r>
            <a:endParaRPr lang="zh-CN" altLang="en-US" sz="6600" spc="300" dirty="0">
              <a:solidFill>
                <a:schemeClr val="bg1"/>
              </a:solidFill>
              <a:latin typeface="Berlin Sans FB Demi" panose="020E0802020502020306" pitchFamily="34" charset="0"/>
              <a:cs typeface="+mn-ea"/>
              <a:sym typeface="+mn-lt"/>
            </a:endParaRP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1708117" y="2430822"/>
            <a:ext cx="6121927" cy="76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技术实现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（功能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1-4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0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1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2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3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4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5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6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7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8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19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2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20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21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22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23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24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25.xml><?xml version="1.0" encoding="utf-8"?>
<p:tagLst xmlns:p="http://schemas.openxmlformats.org/presentationml/2006/main">
  <p:tag name="ISLIDE.DIAGRAM" val="a31a9654-a653-479b-99b6-4da18a3f7e99"/>
</p:tagLst>
</file>

<file path=ppt/tags/tag26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27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28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29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3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30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31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32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33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34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35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36.xml><?xml version="1.0" encoding="utf-8"?>
<p:tagLst xmlns:p="http://schemas.openxmlformats.org/presentationml/2006/main">
  <p:tag name="KSO_WM_DIAGRAM_VIRTUALLY_FRAME" val="{&quot;height&quot;:218.14999178939325,&quot;left&quot;:160.05,&quot;top&quot;:117.45,&quot;width&quot;:406.8}"/>
</p:tagLst>
</file>

<file path=ppt/tags/tag37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38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39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40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1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2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3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4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5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6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7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8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49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5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50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51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52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53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54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55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56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57.xml><?xml version="1.0" encoding="utf-8"?>
<p:tagLst xmlns:p="http://schemas.openxmlformats.org/presentationml/2006/main">
  <p:tag name="KSO_WM_DIAGRAM_VIRTUALLY_FRAME" val="{&quot;height&quot;:208.62047244094492,&quot;left&quot;:84.05,&quot;top&quot;:103,&quot;width&quot;:552.8893700787402}"/>
</p:tagLst>
</file>

<file path=ppt/tags/tag58.xml><?xml version="1.0" encoding="utf-8"?>
<p:tagLst xmlns:p="http://schemas.openxmlformats.org/presentationml/2006/main">
  <p:tag name="KSO_WM_UNIT_PLACING_PICTURE_USER_VIEWPORT" val="{&quot;height&quot;:2796,&quot;width&quot;:12058}"/>
</p:tagLst>
</file>

<file path=ppt/tags/tag59.xml><?xml version="1.0" encoding="utf-8"?>
<p:tagLst xmlns:p="http://schemas.openxmlformats.org/presentationml/2006/main">
  <p:tag name="KSO_WM_DIAGRAM_VIRTUALLY_FRAME" val="{&quot;height&quot;:246.56244094488187,&quot;left&quot;:108.7,&quot;top&quot;:96.28755905511811,&quot;width&quot;:490.3326771653543}"/>
</p:tagLst>
</file>

<file path=ppt/tags/tag6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60.xml><?xml version="1.0" encoding="utf-8"?>
<p:tagLst xmlns:p="http://schemas.openxmlformats.org/presentationml/2006/main">
  <p:tag name="KSO_WM_DIAGRAM_VIRTUALLY_FRAME" val="{&quot;height&quot;:246.56244094488187,&quot;left&quot;:108.7,&quot;top&quot;:96.28755905511811,&quot;width&quot;:490.3326771653543}"/>
</p:tagLst>
</file>

<file path=ppt/tags/tag61.xml><?xml version="1.0" encoding="utf-8"?>
<p:tagLst xmlns:p="http://schemas.openxmlformats.org/presentationml/2006/main">
  <p:tag name="KSO_WM_DIAGRAM_VIRTUALLY_FRAME" val="{&quot;height&quot;:246.56244094488187,&quot;left&quot;:108.7,&quot;top&quot;:96.28755905511811,&quot;width&quot;:490.3326771653543}"/>
</p:tagLst>
</file>

<file path=ppt/tags/tag62.xml><?xml version="1.0" encoding="utf-8"?>
<p:tagLst xmlns:p="http://schemas.openxmlformats.org/presentationml/2006/main">
  <p:tag name="KSO_WM_DIAGRAM_VIRTUALLY_FRAME" val="{&quot;height&quot;:246.56244094488187,&quot;left&quot;:108.7,&quot;top&quot;:96.28755905511811,&quot;width&quot;:490.35}"/>
</p:tagLst>
</file>

<file path=ppt/tags/tag63.xml><?xml version="1.0" encoding="utf-8"?>
<p:tagLst xmlns:p="http://schemas.openxmlformats.org/presentationml/2006/main">
  <p:tag name="KSO_WM_DIAGRAM_VIRTUALLY_FRAME" val="{&quot;height&quot;:246.56244094488187,&quot;left&quot;:108.7,&quot;top&quot;:96.28755905511811,&quot;width&quot;:490.35}"/>
</p:tagLst>
</file>

<file path=ppt/tags/tag64.xml><?xml version="1.0" encoding="utf-8"?>
<p:tagLst xmlns:p="http://schemas.openxmlformats.org/presentationml/2006/main">
  <p:tag name="KSO_WM_DIAGRAM_VIRTUALLY_FRAME" val="{&quot;height&quot;:246.56244094488187,&quot;left&quot;:108.7,&quot;top&quot;:96.28755905511811,&quot;width&quot;:490.35}"/>
</p:tagLst>
</file>

<file path=ppt/tags/tag65.xml><?xml version="1.0" encoding="utf-8"?>
<p:tagLst xmlns:p="http://schemas.openxmlformats.org/presentationml/2006/main">
  <p:tag name="KSO_WM_DIAGRAM_VIRTUALLY_FRAME" val="{&quot;height&quot;:246.56244094488187,&quot;left&quot;:108.7,&quot;top&quot;:96.28755905511811,&quot;width&quot;:490.35}"/>
</p:tagLst>
</file>

<file path=ppt/tags/tag66.xml><?xml version="1.0" encoding="utf-8"?>
<p:tagLst xmlns:p="http://schemas.openxmlformats.org/presentationml/2006/main">
  <p:tag name="KSO_WM_DIAGRAM_VIRTUALLY_FRAME" val="{&quot;height&quot;:246.56244094488187,&quot;left&quot;:108.7,&quot;top&quot;:96.28755905511811,&quot;width&quot;:490.35}"/>
</p:tagLst>
</file>

<file path=ppt/tags/tag67.xml><?xml version="1.0" encoding="utf-8"?>
<p:tagLst xmlns:p="http://schemas.openxmlformats.org/presentationml/2006/main">
  <p:tag name="KSO_WM_DIAGRAM_VIRTUALLY_FRAME" val="{&quot;height&quot;:246.56244094488187,&quot;left&quot;:108.7,&quot;top&quot;:96.28755905511811,&quot;width&quot;:490.35}"/>
</p:tagLst>
</file>

<file path=ppt/tags/tag68.xml><?xml version="1.0" encoding="utf-8"?>
<p:tagLst xmlns:p="http://schemas.openxmlformats.org/presentationml/2006/main">
  <p:tag name="ISLIDE.DIAGRAM" val="a7c5792a-ae0f-4ed7-96d1-2dff26188729"/>
</p:tagLst>
</file>

<file path=ppt/tags/tag69.xml><?xml version="1.0" encoding="utf-8"?>
<p:tagLst xmlns:p="http://schemas.openxmlformats.org/presentationml/2006/main">
  <p:tag name="ISPRING_PRESENTATION_TITLE" val="白色简约工作总结PPT模板"/>
  <p:tag name="ISPRING_ULTRA_SCORM_COURSE_ID" val="85E6611E-84A5-40FD-B5BD-5E662A9C6AE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</p:tagLst>
</file>

<file path=ppt/tags/tag7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8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ags/tag9.xml><?xml version="1.0" encoding="utf-8"?>
<p:tagLst xmlns:p="http://schemas.openxmlformats.org/presentationml/2006/main">
  <p:tag name="KSO_WM_DIAGRAM_VIRTUALLY_FRAME" val="{&quot;height&quot;:227.66811023622049,&quot;left&quot;:96.32015748031496,&quot;top&quot;:142.61354330708662,&quot;width&quot;:524.0333858267716}"/>
</p:tagLst>
</file>

<file path=ppt/theme/theme1.xml><?xml version="1.0" encoding="utf-8"?>
<a:theme xmlns:a="http://schemas.openxmlformats.org/drawingml/2006/main" name="1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5F79"/>
      </a:accent1>
      <a:accent2>
        <a:srgbClr val="878787"/>
      </a:accent2>
      <a:accent3>
        <a:srgbClr val="415F79"/>
      </a:accent3>
      <a:accent4>
        <a:srgbClr val="878787"/>
      </a:accent4>
      <a:accent5>
        <a:srgbClr val="415F79"/>
      </a:accent5>
      <a:accent6>
        <a:srgbClr val="878787"/>
      </a:accent6>
      <a:hlink>
        <a:srgbClr val="EC7661"/>
      </a:hlink>
      <a:folHlink>
        <a:srgbClr val="EFB8A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2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3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3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3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3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415F79"/>
    </a:accent1>
    <a:accent2>
      <a:srgbClr val="878787"/>
    </a:accent2>
    <a:accent3>
      <a:srgbClr val="415F79"/>
    </a:accent3>
    <a:accent4>
      <a:srgbClr val="878787"/>
    </a:accent4>
    <a:accent5>
      <a:srgbClr val="415F79"/>
    </a:accent5>
    <a:accent6>
      <a:srgbClr val="878787"/>
    </a:accent6>
    <a:hlink>
      <a:srgbClr val="EC7661"/>
    </a:hlink>
    <a:folHlink>
      <a:srgbClr val="EFB8A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3377</Words>
  <Application>WPS 演示</Application>
  <PresentationFormat>全屏显示(16:9)</PresentationFormat>
  <Paragraphs>522</Paragraphs>
  <Slides>41</Slides>
  <Notes>50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Impact</vt:lpstr>
      <vt:lpstr>方正姚体</vt:lpstr>
      <vt:lpstr>Berlin Sans FB Demi</vt:lpstr>
      <vt:lpstr>U.S. 101</vt:lpstr>
      <vt:lpstr>Segoe Print</vt:lpstr>
      <vt:lpstr>Roboto</vt:lpstr>
      <vt:lpstr>Times New Roman</vt:lpstr>
      <vt:lpstr>Open Sans Light</vt:lpstr>
      <vt:lpstr>Calibri</vt:lpstr>
      <vt:lpstr>Arial Unicode MS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白色简约工作总结PPT模板</dc:title>
  <dc:creator/>
  <cp:lastModifiedBy>ILLENIUM的灬</cp:lastModifiedBy>
  <cp:revision>34</cp:revision>
  <dcterms:created xsi:type="dcterms:W3CDTF">2015-12-11T17:46:00Z</dcterms:created>
  <dcterms:modified xsi:type="dcterms:W3CDTF">2024-12-27T03:10:02Z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CE985E67CA9749E08014D208057E6EE5_13</vt:lpwstr>
  </property>
  <property fmtid="{D5CDD505-2E9C-101B-9397-08002B2CF9AE}" pid="3" name="KSOProductBuildVer">
    <vt:lpwstr>2052-12.1.0.19302</vt:lpwstr>
  </property>
</Properties>
</file>